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6" r:id="rId2"/>
    <p:sldId id="324" r:id="rId3"/>
    <p:sldId id="325" r:id="rId4"/>
    <p:sldId id="326" r:id="rId5"/>
    <p:sldId id="327" r:id="rId6"/>
    <p:sldId id="328" r:id="rId7"/>
    <p:sldId id="290" r:id="rId8"/>
    <p:sldId id="331" r:id="rId9"/>
    <p:sldId id="335" r:id="rId10"/>
    <p:sldId id="332" r:id="rId11"/>
    <p:sldId id="260" r:id="rId12"/>
    <p:sldId id="336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5" r:id="rId26"/>
    <p:sldId id="273" r:id="rId27"/>
    <p:sldId id="274" r:id="rId28"/>
    <p:sldId id="275" r:id="rId29"/>
    <p:sldId id="276" r:id="rId30"/>
    <p:sldId id="277" r:id="rId31"/>
    <p:sldId id="278" r:id="rId32"/>
    <p:sldId id="337" r:id="rId33"/>
    <p:sldId id="279" r:id="rId34"/>
    <p:sldId id="338" r:id="rId35"/>
    <p:sldId id="339" r:id="rId36"/>
    <p:sldId id="280" r:id="rId37"/>
    <p:sldId id="281" r:id="rId38"/>
    <p:sldId id="282" r:id="rId39"/>
    <p:sldId id="283" r:id="rId40"/>
    <p:sldId id="284" r:id="rId41"/>
    <p:sldId id="286" r:id="rId42"/>
    <p:sldId id="2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D74FB0-98FF-4E4B-8CE5-10EA8E7A4E4C}" v="21" dt="2023-02-19T16:56:16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96" d="100"/>
          <a:sy n="96" d="100"/>
        </p:scale>
        <p:origin x="93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C9A49EAC-89A8-4032-A5A7-7C1EC4B42DC1}"/>
    <pc:docChg chg="undo custSel addSld delSld modSld sldOrd">
      <pc:chgData name="Cristian Chilipirea" userId="34ab170da5908fc4" providerId="LiveId" clId="{C9A49EAC-89A8-4032-A5A7-7C1EC4B42DC1}" dt="2022-02-15T07:26:56.700" v="70" actId="1076"/>
      <pc:docMkLst>
        <pc:docMk/>
      </pc:docMkLst>
      <pc:sldChg chg="modSp mod">
        <pc:chgData name="Cristian Chilipirea" userId="34ab170da5908fc4" providerId="LiveId" clId="{C9A49EAC-89A8-4032-A5A7-7C1EC4B42DC1}" dt="2022-02-15T07:17:53.760" v="0"/>
        <pc:sldMkLst>
          <pc:docMk/>
          <pc:sldMk cId="736295071" sldId="256"/>
        </pc:sldMkLst>
        <pc:spChg chg="mod">
          <ac:chgData name="Cristian Chilipirea" userId="34ab170da5908fc4" providerId="LiveId" clId="{C9A49EAC-89A8-4032-A5A7-7C1EC4B42DC1}" dt="2022-02-15T07:17:53.760" v="0"/>
          <ac:spMkLst>
            <pc:docMk/>
            <pc:sldMk cId="736295071" sldId="256"/>
            <ac:spMk id="2" creationId="{634735D9-A889-4FA8-A44B-37C1CAEF2774}"/>
          </ac:spMkLst>
        </pc:spChg>
      </pc:sldChg>
      <pc:sldChg chg="add del">
        <pc:chgData name="Cristian Chilipirea" userId="34ab170da5908fc4" providerId="LiveId" clId="{C9A49EAC-89A8-4032-A5A7-7C1EC4B42DC1}" dt="2022-02-15T07:19:54.905" v="9" actId="2696"/>
        <pc:sldMkLst>
          <pc:docMk/>
          <pc:sldMk cId="2510314034" sldId="25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76173855" sldId="258"/>
        </pc:sldMkLst>
      </pc:sldChg>
      <pc:sldChg chg="add del ord">
        <pc:chgData name="Cristian Chilipirea" userId="34ab170da5908fc4" providerId="LiveId" clId="{C9A49EAC-89A8-4032-A5A7-7C1EC4B42DC1}" dt="2022-02-15T07:20:47.123" v="19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4936104" sldId="26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30261133" sldId="26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713726514" sldId="26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31240541" sldId="26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266415811" sldId="26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36424552" sldId="262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5425093" sldId="263"/>
        </pc:sldMkLst>
      </pc:sldChg>
      <pc:sldChg chg="modSp add mod">
        <pc:chgData name="Cristian Chilipirea" userId="34ab170da5908fc4" providerId="LiveId" clId="{C9A49EAC-89A8-4032-A5A7-7C1EC4B42DC1}" dt="2022-02-15T07:23:13.116" v="35" actId="207"/>
        <pc:sldMkLst>
          <pc:docMk/>
          <pc:sldMk cId="2494654707" sldId="263"/>
        </pc:sldMkLst>
        <pc:spChg chg="mod">
          <ac:chgData name="Cristian Chilipirea" userId="34ab170da5908fc4" providerId="LiveId" clId="{C9A49EAC-89A8-4032-A5A7-7C1EC4B42DC1}" dt="2022-02-15T07:23:13.116" v="35" actId="207"/>
          <ac:spMkLst>
            <pc:docMk/>
            <pc:sldMk cId="2494654707" sldId="263"/>
            <ac:spMk id="7" creationId="{11C79DBF-2B62-48EE-BA38-E7B7F77EFD3C}"/>
          </ac:spMkLst>
        </pc:spChg>
        <pc:spChg chg="mod">
          <ac:chgData name="Cristian Chilipirea" userId="34ab170da5908fc4" providerId="LiveId" clId="{C9A49EAC-89A8-4032-A5A7-7C1EC4B42DC1}" dt="2022-02-15T07:23:11.007" v="34" actId="207"/>
          <ac:spMkLst>
            <pc:docMk/>
            <pc:sldMk cId="2494654707" sldId="263"/>
            <ac:spMk id="9" creationId="{A8C73B08-1D42-4D1B-A519-B633A527509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84992026" sldId="264"/>
        </pc:sldMkLst>
      </pc:sldChg>
      <pc:sldChg chg="modSp add mod">
        <pc:chgData name="Cristian Chilipirea" userId="34ab170da5908fc4" providerId="LiveId" clId="{C9A49EAC-89A8-4032-A5A7-7C1EC4B42DC1}" dt="2022-02-15T07:23:18.092" v="37" actId="207"/>
        <pc:sldMkLst>
          <pc:docMk/>
          <pc:sldMk cId="2577950214" sldId="264"/>
        </pc:sldMkLst>
        <pc:spChg chg="mod">
          <ac:chgData name="Cristian Chilipirea" userId="34ab170da5908fc4" providerId="LiveId" clId="{C9A49EAC-89A8-4032-A5A7-7C1EC4B42DC1}" dt="2022-02-15T07:23:18.092" v="37" actId="207"/>
          <ac:spMkLst>
            <pc:docMk/>
            <pc:sldMk cId="2577950214" sldId="264"/>
            <ac:spMk id="7" creationId="{D09E34A4-DD5A-4B88-B32E-682892E0EA8D}"/>
          </ac:spMkLst>
        </pc:spChg>
        <pc:spChg chg="mod">
          <ac:chgData name="Cristian Chilipirea" userId="34ab170da5908fc4" providerId="LiveId" clId="{C9A49EAC-89A8-4032-A5A7-7C1EC4B42DC1}" dt="2022-02-15T07:23:15.768" v="36" actId="207"/>
          <ac:spMkLst>
            <pc:docMk/>
            <pc:sldMk cId="2577950214" sldId="264"/>
            <ac:spMk id="8" creationId="{5CC605FD-EDB1-42E7-BC4E-26B86B068F2D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911696057" sldId="265"/>
        </pc:sldMkLst>
      </pc:sldChg>
      <pc:sldChg chg="modSp add mod">
        <pc:chgData name="Cristian Chilipirea" userId="34ab170da5908fc4" providerId="LiveId" clId="{C9A49EAC-89A8-4032-A5A7-7C1EC4B42DC1}" dt="2022-02-15T07:23:23.246" v="39" actId="207"/>
        <pc:sldMkLst>
          <pc:docMk/>
          <pc:sldMk cId="2967767373" sldId="265"/>
        </pc:sldMkLst>
        <pc:spChg chg="mod">
          <ac:chgData name="Cristian Chilipirea" userId="34ab170da5908fc4" providerId="LiveId" clId="{C9A49EAC-89A8-4032-A5A7-7C1EC4B42DC1}" dt="2022-02-15T07:23:23.246" v="39" actId="207"/>
          <ac:spMkLst>
            <pc:docMk/>
            <pc:sldMk cId="2967767373" sldId="265"/>
            <ac:spMk id="7" creationId="{61C9A24D-0BFE-4ADB-8C64-5EF5D1F691A4}"/>
          </ac:spMkLst>
        </pc:spChg>
        <pc:spChg chg="mod">
          <ac:chgData name="Cristian Chilipirea" userId="34ab170da5908fc4" providerId="LiveId" clId="{C9A49EAC-89A8-4032-A5A7-7C1EC4B42DC1}" dt="2022-02-15T07:23:21.182" v="38" actId="207"/>
          <ac:spMkLst>
            <pc:docMk/>
            <pc:sldMk cId="2967767373" sldId="265"/>
            <ac:spMk id="8" creationId="{56C259C5-C3E3-44E8-A0CA-4BDE7416E912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27220487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61070751" sldId="267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19698261" sldId="26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9525089" sldId="268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66852825" sldId="26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64313818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65084497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4102638" sldId="27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57004209" sldId="27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366579093" sldId="27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419771404" sldId="27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475225896" sldId="27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101234549" sldId="273"/>
        </pc:sldMkLst>
      </pc:sldChg>
      <pc:sldChg chg="modSp add mod">
        <pc:chgData name="Cristian Chilipirea" userId="34ab170da5908fc4" providerId="LiveId" clId="{C9A49EAC-89A8-4032-A5A7-7C1EC4B42DC1}" dt="2022-02-15T07:23:57.378" v="42" actId="207"/>
        <pc:sldMkLst>
          <pc:docMk/>
          <pc:sldMk cId="3162570485" sldId="274"/>
        </pc:sldMkLst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5" creationId="{02175FD0-EBEC-48F3-B7F5-F4EB604FB82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6" creationId="{86950F85-7BCB-4124-8B4B-8CC5FB644C72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7" creationId="{62E57EA2-8F6A-4CAC-8A60-873ED31CA38A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8" creationId="{E149A703-7EFD-465C-A4A1-7BA3D58CCE5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2" creationId="{7F552EA1-D8DA-45B0-BE88-D50BE7E8096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3" creationId="{CDCA485F-69E0-44AA-B61A-52AF9BC9EFE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5" creationId="{740129DA-D9C0-426D-A7F0-5B7902F26005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6" creationId="{9622E1D2-25CC-4883-BBAB-CE31AA9FB118}"/>
          </ac:spMkLst>
        </pc:spChg>
      </pc:sldChg>
      <pc:sldChg chg="modSp add mod">
        <pc:chgData name="Cristian Chilipirea" userId="34ab170da5908fc4" providerId="LiveId" clId="{C9A49EAC-89A8-4032-A5A7-7C1EC4B42DC1}" dt="2022-02-15T07:24:07.816" v="43" actId="207"/>
        <pc:sldMkLst>
          <pc:docMk/>
          <pc:sldMk cId="3487277778" sldId="275"/>
        </pc:sldMkLst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5" creationId="{327DA2B0-2D78-4A0A-9EF7-C5ED46274554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6" creationId="{256D680F-8CC8-47CC-8389-3C56DCE9B43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7" creationId="{4EF6B5DD-EC5C-4464-97A3-DD625F88260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8" creationId="{EDCB0F1D-4EB3-4EB2-AB52-E25AB1D2031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2" creationId="{479F6ABB-47A5-43E7-B220-057064F0704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3" creationId="{2739FBE6-4A69-44CC-A497-C02DCE96398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4" creationId="{AB327412-6DE6-4046-9A88-1AA561386D02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5" creationId="{127BB51E-1221-4D20-B3D8-F229F79214F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6" creationId="{7D3AC08A-BB1B-4F5E-BAA8-3E1184FAE79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1" creationId="{0AFE83B6-EBE9-445F-B1F9-000353A45F6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2" creationId="{BFDA2D9E-B3D2-44CB-A702-863C57234D8D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3" creationId="{872CD015-550A-4C20-A75A-56C6DBFC0A8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4" creationId="{69AB8255-8DBA-4CA3-B7A2-817FB055719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8" creationId="{92631DC1-E97F-4864-BD5F-3ED6B554C01C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30" creationId="{3E20D1D9-06DE-4153-B494-4D42D99F74D5}"/>
          </ac:spMkLst>
        </pc:spChg>
      </pc:sldChg>
      <pc:sldChg chg="modSp add mod">
        <pc:chgData name="Cristian Chilipirea" userId="34ab170da5908fc4" providerId="LiveId" clId="{C9A49EAC-89A8-4032-A5A7-7C1EC4B42DC1}" dt="2022-02-15T07:24:12.828" v="44" actId="207"/>
        <pc:sldMkLst>
          <pc:docMk/>
          <pc:sldMk cId="3014753225" sldId="276"/>
        </pc:sldMkLst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5" creationId="{7737FDCD-6F10-4F90-B3E0-3C7AA9DFBD73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6" creationId="{60FCD0A3-98ED-404B-8E99-D3B7A23BECC2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7" creationId="{D8817B41-8857-4C1F-93A3-392D9207E59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8" creationId="{2B1D67AA-74F6-4DF4-B271-716300CCFB0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3" creationId="{30AAE998-AECE-48D3-82E4-5FEED1C5504D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4" creationId="{6D42A35E-A833-40D1-BAAE-C65BF167DDA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5" creationId="{D317A2D5-13BB-4653-9849-1A5AFE21666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6" creationId="{D6A896D2-92CC-4812-AD93-133BD3C1EA4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0" creationId="{8A089218-0AF6-4D47-8381-0EBF6F4A10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2" creationId="{814B87A6-21C5-432B-9237-08E2F633B1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3" creationId="{23BFAB0E-7653-4AEE-9800-3FF707E738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5" creationId="{692E3297-96BE-4363-AA2A-64BF1BF43A5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6" creationId="{48E01ED7-3AFA-412A-9AB6-48ECA10B090F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7" creationId="{FB70DC8F-0087-4F06-BCB3-F3FBB1669C5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9" creationId="{58C430B2-067B-4F1E-95A5-D552C0E26A6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0" creationId="{8DD048F0-9E0C-42C7-BE86-FDAFBEC4B85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1" creationId="{D3AC9D5E-B737-42AF-9778-75975B17E6D6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3" creationId="{36ECA7DF-FB18-4855-8F65-C80F86E5B86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4" creationId="{C1410630-052B-4929-B433-5D749CD2D24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5" creationId="{5AEB0CBF-A90B-496C-AE31-F64DE3BFF4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7" creationId="{4FD6756F-8811-4B3B-A1CD-EA3D0FB92821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44" creationId="{F7D027BD-488A-46C0-AAA6-42005AA8CFBF}"/>
          </ac:spMkLst>
        </pc:spChg>
      </pc:sldChg>
      <pc:sldChg chg="modSp add mod">
        <pc:chgData name="Cristian Chilipirea" userId="34ab170da5908fc4" providerId="LiveId" clId="{C9A49EAC-89A8-4032-A5A7-7C1EC4B42DC1}" dt="2022-02-15T07:24:19.748" v="45" actId="207"/>
        <pc:sldMkLst>
          <pc:docMk/>
          <pc:sldMk cId="2174654736" sldId="277"/>
        </pc:sldMkLst>
        <pc:spChg chg="mod">
          <ac:chgData name="Cristian Chilipirea" userId="34ab170da5908fc4" providerId="LiveId" clId="{C9A49EAC-89A8-4032-A5A7-7C1EC4B42DC1}" dt="2022-02-15T07:24:19.748" v="45" actId="207"/>
          <ac:spMkLst>
            <pc:docMk/>
            <pc:sldMk cId="2174654736" sldId="277"/>
            <ac:spMk id="5" creationId="{B7B17111-35C2-423E-8D89-5187952DCA75}"/>
          </ac:spMkLst>
        </pc:spChg>
      </pc:sldChg>
      <pc:sldChg chg="addSp modSp add mod">
        <pc:chgData name="Cristian Chilipirea" userId="34ab170da5908fc4" providerId="LiveId" clId="{C9A49EAC-89A8-4032-A5A7-7C1EC4B42DC1}" dt="2022-02-15T07:25:24.748" v="53" actId="1076"/>
        <pc:sldMkLst>
          <pc:docMk/>
          <pc:sldMk cId="167328644" sldId="278"/>
        </pc:sldMkLst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C9A49EAC-89A8-4032-A5A7-7C1EC4B42DC1}" dt="2022-02-15T07:25:24.748" v="53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659919360" sldId="27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916643196" sldId="28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3196819" sldId="28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344333551" sldId="28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55782428" sldId="283"/>
        </pc:sldMkLst>
      </pc:sldChg>
      <pc:sldChg chg="addSp modSp add mod">
        <pc:chgData name="Cristian Chilipirea" userId="34ab170da5908fc4" providerId="LiveId" clId="{C9A49EAC-89A8-4032-A5A7-7C1EC4B42DC1}" dt="2022-02-15T07:26:56.700" v="70" actId="1076"/>
        <pc:sldMkLst>
          <pc:docMk/>
          <pc:sldMk cId="561949540" sldId="284"/>
        </pc:sldMkLst>
        <pc:picChg chg="add mod">
          <ac:chgData name="Cristian Chilipirea" userId="34ab170da5908fc4" providerId="LiveId" clId="{C9A49EAC-89A8-4032-A5A7-7C1EC4B42DC1}" dt="2022-02-15T07:26:56.700" v="70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C9A49EAC-89A8-4032-A5A7-7C1EC4B42DC1}" dt="2022-02-15T07:26:36.420" v="6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add mod">
        <pc:chgData name="Cristian Chilipirea" userId="34ab170da5908fc4" providerId="LiveId" clId="{C9A49EAC-89A8-4032-A5A7-7C1EC4B42DC1}" dt="2022-02-15T07:23:49.207" v="41" actId="207"/>
        <pc:sldMkLst>
          <pc:docMk/>
          <pc:sldMk cId="359574763" sldId="285"/>
        </pc:sldMkLst>
        <pc:spChg chg="mod">
          <ac:chgData name="Cristian Chilipirea" userId="34ab170da5908fc4" providerId="LiveId" clId="{C9A49EAC-89A8-4032-A5A7-7C1EC4B42DC1}" dt="2022-02-15T07:23:45.880" v="40" actId="207"/>
          <ac:spMkLst>
            <pc:docMk/>
            <pc:sldMk cId="359574763" sldId="285"/>
            <ac:spMk id="5" creationId="{01236E2D-8AD5-437D-BBB6-57C09C37966B}"/>
          </ac:spMkLst>
        </pc:spChg>
        <pc:spChg chg="mod">
          <ac:chgData name="Cristian Chilipirea" userId="34ab170da5908fc4" providerId="LiveId" clId="{C9A49EAC-89A8-4032-A5A7-7C1EC4B42DC1}" dt="2022-02-15T07:23:49.207" v="41" actId="207"/>
          <ac:spMkLst>
            <pc:docMk/>
            <pc:sldMk cId="359574763" sldId="285"/>
            <ac:spMk id="7" creationId="{3F125687-CF6A-4AD3-816B-ACA629361801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551138356" sldId="286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861329027" sldId="287"/>
        </pc:sldMkLst>
      </pc:sldChg>
      <pc:sldChg chg="modSp add del mod ord">
        <pc:chgData name="Cristian Chilipirea" userId="34ab170da5908fc4" providerId="LiveId" clId="{C9A49EAC-89A8-4032-A5A7-7C1EC4B42DC1}" dt="2022-02-15T07:21:42.693" v="32" actId="47"/>
        <pc:sldMkLst>
          <pc:docMk/>
          <pc:sldMk cId="1677238810" sldId="288"/>
        </pc:sldMkLst>
        <pc:spChg chg="mod">
          <ac:chgData name="Cristian Chilipirea" userId="34ab170da5908fc4" providerId="LiveId" clId="{C9A49EAC-89A8-4032-A5A7-7C1EC4B42DC1}" dt="2022-02-15T07:19:39.440" v="8" actId="207"/>
          <ac:spMkLst>
            <pc:docMk/>
            <pc:sldMk cId="1677238810" sldId="288"/>
            <ac:spMk id="5" creationId="{740A279E-944A-4817-8484-647E1440A0B5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593231888" sldId="29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895519449" sldId="330"/>
        </pc:sldMkLst>
      </pc:sldChg>
      <pc:sldChg chg="add del">
        <pc:chgData name="Cristian Chilipirea" userId="34ab170da5908fc4" providerId="LiveId" clId="{C9A49EAC-89A8-4032-A5A7-7C1EC4B42DC1}" dt="2022-02-15T07:19:08.751" v="3"/>
        <pc:sldMkLst>
          <pc:docMk/>
          <pc:sldMk cId="3618617486" sldId="331"/>
        </pc:sldMkLst>
      </pc:sldChg>
      <pc:sldChg chg="modSp add del mod ord">
        <pc:chgData name="Cristian Chilipirea" userId="34ab170da5908fc4" providerId="LiveId" clId="{C9A49EAC-89A8-4032-A5A7-7C1EC4B42DC1}" dt="2022-02-15T07:20:50.827" v="21"/>
        <pc:sldMkLst>
          <pc:docMk/>
          <pc:sldMk cId="2183847539" sldId="332"/>
        </pc:sldMkLst>
        <pc:spChg chg="mod">
          <ac:chgData name="Cristian Chilipirea" userId="34ab170da5908fc4" providerId="LiveId" clId="{C9A49EAC-89A8-4032-A5A7-7C1EC4B42DC1}" dt="2022-02-15T07:20:34.405" v="18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49221574" sldId="334"/>
        </pc:sldMkLst>
      </pc:sldChg>
      <pc:sldChg chg="addSp delSp modSp add del mod ord">
        <pc:chgData name="Cristian Chilipirea" userId="34ab170da5908fc4" providerId="LiveId" clId="{C9A49EAC-89A8-4032-A5A7-7C1EC4B42DC1}" dt="2022-02-15T07:21:34.171" v="31" actId="14100"/>
        <pc:sldMkLst>
          <pc:docMk/>
          <pc:sldMk cId="348260054" sldId="335"/>
        </pc:sldMkLst>
        <pc:spChg chg="mod">
          <ac:chgData name="Cristian Chilipirea" userId="34ab170da5908fc4" providerId="LiveId" clId="{C9A49EAC-89A8-4032-A5A7-7C1EC4B42DC1}" dt="2022-02-15T07:21:34.171" v="31" actId="14100"/>
          <ac:spMkLst>
            <pc:docMk/>
            <pc:sldMk cId="348260054" sldId="335"/>
            <ac:spMk id="4" creationId="{3F0BAFE9-9305-824D-947E-07DDAC72BA3C}"/>
          </ac:spMkLst>
        </pc:spChg>
        <pc:spChg chg="add del mod">
          <ac:chgData name="Cristian Chilipirea" userId="34ab170da5908fc4" providerId="LiveId" clId="{C9A49EAC-89A8-4032-A5A7-7C1EC4B42DC1}" dt="2022-02-15T07:21:33.747" v="30"/>
          <ac:spMkLst>
            <pc:docMk/>
            <pc:sldMk cId="348260054" sldId="335"/>
            <ac:spMk id="5" creationId="{9FC7D7CD-6A6A-4147-9A13-3E1C4B5F534F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70567944" sldId="336"/>
        </pc:sldMkLst>
      </pc:sldChg>
      <pc:sldChg chg="new">
        <pc:chgData name="Cristian Chilipirea" userId="34ab170da5908fc4" providerId="LiveId" clId="{C9A49EAC-89A8-4032-A5A7-7C1EC4B42DC1}" dt="2022-02-15T07:22:02.476" v="33" actId="680"/>
        <pc:sldMkLst>
          <pc:docMk/>
          <pc:sldMk cId="1446194697" sldId="33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5BD74FB0-98FF-4E4B-8CE5-10EA8E7A4E4C}"/>
    <pc:docChg chg="custSel addSld modSld">
      <pc:chgData name="Cristian Chilipirea" userId="34ab170da5908fc4" providerId="LiveId" clId="{5BD74FB0-98FF-4E4B-8CE5-10EA8E7A4E4C}" dt="2023-02-19T17:40:51.574" v="169" actId="20577"/>
      <pc:docMkLst>
        <pc:docMk/>
      </pc:docMkLst>
      <pc:sldChg chg="modSp mod">
        <pc:chgData name="Cristian Chilipirea" userId="34ab170da5908fc4" providerId="LiveId" clId="{5BD74FB0-98FF-4E4B-8CE5-10EA8E7A4E4C}" dt="2023-02-19T17:40:51.574" v="169" actId="20577"/>
        <pc:sldMkLst>
          <pc:docMk/>
          <pc:sldMk cId="736295071" sldId="256"/>
        </pc:sldMkLst>
        <pc:spChg chg="mod">
          <ac:chgData name="Cristian Chilipirea" userId="34ab170da5908fc4" providerId="LiveId" clId="{5BD74FB0-98FF-4E4B-8CE5-10EA8E7A4E4C}" dt="2023-02-19T17:40:51.574" v="169" actId="20577"/>
          <ac:spMkLst>
            <pc:docMk/>
            <pc:sldMk cId="736295071" sldId="256"/>
            <ac:spMk id="3" creationId="{8E9020FF-2466-4947-8EC7-370823BEC02B}"/>
          </ac:spMkLst>
        </pc:spChg>
      </pc:sldChg>
      <pc:sldChg chg="addSp delSp modSp mod">
        <pc:chgData name="Cristian Chilipirea" userId="34ab170da5908fc4" providerId="LiveId" clId="{5BD74FB0-98FF-4E4B-8CE5-10EA8E7A4E4C}" dt="2023-02-19T16:48:17.858" v="112" actId="1076"/>
        <pc:sldMkLst>
          <pc:docMk/>
          <pc:sldMk cId="167328644" sldId="278"/>
        </pc:sldMkLst>
        <pc:picChg chg="mod">
          <ac:chgData name="Cristian Chilipirea" userId="34ab170da5908fc4" providerId="LiveId" clId="{5BD74FB0-98FF-4E4B-8CE5-10EA8E7A4E4C}" dt="2023-02-19T16:47:46.171" v="107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5BD74FB0-98FF-4E4B-8CE5-10EA8E7A4E4C}" dt="2023-02-19T16:47:46.171" v="107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5BD74FB0-98FF-4E4B-8CE5-10EA8E7A4E4C}" dt="2023-02-19T16:47:46.171" v="107" actId="1076"/>
          <ac:picMkLst>
            <pc:docMk/>
            <pc:sldMk cId="167328644" sldId="278"/>
            <ac:picMk id="7" creationId="{67F67012-44C7-4660-99DE-85766327A393}"/>
          </ac:picMkLst>
        </pc:picChg>
        <pc:picChg chg="mod">
          <ac:chgData name="Cristian Chilipirea" userId="34ab170da5908fc4" providerId="LiveId" clId="{5BD74FB0-98FF-4E4B-8CE5-10EA8E7A4E4C}" dt="2023-02-19T16:47:37.375" v="106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5BD74FB0-98FF-4E4B-8CE5-10EA8E7A4E4C}" dt="2023-02-19T16:47:46.171" v="107" actId="1076"/>
          <ac:picMkLst>
            <pc:docMk/>
            <pc:sldMk cId="167328644" sldId="278"/>
            <ac:picMk id="9" creationId="{9255BF6D-2B85-481E-A4AB-CA6D106B8700}"/>
          </ac:picMkLst>
        </pc:picChg>
        <pc:picChg chg="add del mod">
          <ac:chgData name="Cristian Chilipirea" userId="34ab170da5908fc4" providerId="LiveId" clId="{5BD74FB0-98FF-4E4B-8CE5-10EA8E7A4E4C}" dt="2023-02-19T16:46:55.708" v="101" actId="478"/>
          <ac:picMkLst>
            <pc:docMk/>
            <pc:sldMk cId="167328644" sldId="278"/>
            <ac:picMk id="10" creationId="{F7C052DE-0FDA-EC5A-0CB4-6CE9D075AD53}"/>
          </ac:picMkLst>
        </pc:picChg>
        <pc:picChg chg="add mod">
          <ac:chgData name="Cristian Chilipirea" userId="34ab170da5908fc4" providerId="LiveId" clId="{5BD74FB0-98FF-4E4B-8CE5-10EA8E7A4E4C}" dt="2023-02-19T16:48:17.858" v="112" actId="1076"/>
          <ac:picMkLst>
            <pc:docMk/>
            <pc:sldMk cId="167328644" sldId="278"/>
            <ac:picMk id="11" creationId="{3A1E324D-7C10-FE11-9812-3C052763F54A}"/>
          </ac:picMkLst>
        </pc:picChg>
      </pc:sldChg>
      <pc:sldChg chg="mod modShow">
        <pc:chgData name="Cristian Chilipirea" userId="34ab170da5908fc4" providerId="LiveId" clId="{5BD74FB0-98FF-4E4B-8CE5-10EA8E7A4E4C}" dt="2023-02-19T16:49:40.575" v="127" actId="729"/>
        <pc:sldMkLst>
          <pc:docMk/>
          <pc:sldMk cId="1893196819" sldId="281"/>
        </pc:sldMkLst>
      </pc:sldChg>
      <pc:sldChg chg="mod modShow">
        <pc:chgData name="Cristian Chilipirea" userId="34ab170da5908fc4" providerId="LiveId" clId="{5BD74FB0-98FF-4E4B-8CE5-10EA8E7A4E4C}" dt="2023-02-19T16:49:46.471" v="128" actId="729"/>
        <pc:sldMkLst>
          <pc:docMk/>
          <pc:sldMk cId="2344333551" sldId="282"/>
        </pc:sldMkLst>
      </pc:sldChg>
      <pc:sldChg chg="mod modShow">
        <pc:chgData name="Cristian Chilipirea" userId="34ab170da5908fc4" providerId="LiveId" clId="{5BD74FB0-98FF-4E4B-8CE5-10EA8E7A4E4C}" dt="2023-02-19T16:49:51.274" v="129" actId="729"/>
        <pc:sldMkLst>
          <pc:docMk/>
          <pc:sldMk cId="2055782428" sldId="283"/>
        </pc:sldMkLst>
      </pc:sldChg>
      <pc:sldChg chg="addSp modSp mod">
        <pc:chgData name="Cristian Chilipirea" userId="34ab170da5908fc4" providerId="LiveId" clId="{5BD74FB0-98FF-4E4B-8CE5-10EA8E7A4E4C}" dt="2023-02-19T16:56:24.191" v="159" actId="1076"/>
        <pc:sldMkLst>
          <pc:docMk/>
          <pc:sldMk cId="561949540" sldId="284"/>
        </pc:sldMkLst>
        <pc:picChg chg="add mod">
          <ac:chgData name="Cristian Chilipirea" userId="34ab170da5908fc4" providerId="LiveId" clId="{5BD74FB0-98FF-4E4B-8CE5-10EA8E7A4E4C}" dt="2023-02-19T16:56:24.191" v="159" actId="1076"/>
          <ac:picMkLst>
            <pc:docMk/>
            <pc:sldMk cId="561949540" sldId="284"/>
            <ac:picMk id="3" creationId="{D844E503-C0C5-1BD8-FC00-DC6022D93A95}"/>
          </ac:picMkLst>
        </pc:picChg>
        <pc:picChg chg="mod">
          <ac:chgData name="Cristian Chilipirea" userId="34ab170da5908fc4" providerId="LiveId" clId="{5BD74FB0-98FF-4E4B-8CE5-10EA8E7A4E4C}" dt="2023-02-19T16:55:58.332" v="155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5BD74FB0-98FF-4E4B-8CE5-10EA8E7A4E4C}" dt="2023-02-19T16:55:58.332" v="155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5BD74FB0-98FF-4E4B-8CE5-10EA8E7A4E4C}" dt="2023-02-19T16:55:58.332" v="155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5BD74FB0-98FF-4E4B-8CE5-10EA8E7A4E4C}" dt="2023-02-19T16:55:58.332" v="155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5BD74FB0-98FF-4E4B-8CE5-10EA8E7A4E4C}" dt="2023-02-19T16:55:58.332" v="15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mod">
        <pc:chgData name="Cristian Chilipirea" userId="34ab170da5908fc4" providerId="LiveId" clId="{5BD74FB0-98FF-4E4B-8CE5-10EA8E7A4E4C}" dt="2023-02-19T16:57:42.058" v="162" actId="12"/>
        <pc:sldMkLst>
          <pc:docMk/>
          <pc:sldMk cId="3861329027" sldId="287"/>
        </pc:sldMkLst>
        <pc:spChg chg="mod">
          <ac:chgData name="Cristian Chilipirea" userId="34ab170da5908fc4" providerId="LiveId" clId="{5BD74FB0-98FF-4E4B-8CE5-10EA8E7A4E4C}" dt="2023-02-19T16:57:42.058" v="162" actId="12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mod">
        <pc:chgData name="Cristian Chilipirea" userId="34ab170da5908fc4" providerId="LiveId" clId="{5BD74FB0-98FF-4E4B-8CE5-10EA8E7A4E4C}" dt="2023-02-19T16:43:17.639" v="91" actId="20577"/>
        <pc:sldMkLst>
          <pc:docMk/>
          <pc:sldMk cId="2393618686" sldId="327"/>
        </pc:sldMkLst>
        <pc:spChg chg="mod">
          <ac:chgData name="Cristian Chilipirea" userId="34ab170da5908fc4" providerId="LiveId" clId="{5BD74FB0-98FF-4E4B-8CE5-10EA8E7A4E4C}" dt="2023-02-19T16:43:17.639" v="91" actId="20577"/>
          <ac:spMkLst>
            <pc:docMk/>
            <pc:sldMk cId="2393618686" sldId="327"/>
            <ac:spMk id="4" creationId="{9F69C48D-DF59-5148-AA14-9A46E6BD4539}"/>
          </ac:spMkLst>
        </pc:spChg>
        <pc:picChg chg="mod">
          <ac:chgData name="Cristian Chilipirea" userId="34ab170da5908fc4" providerId="LiveId" clId="{5BD74FB0-98FF-4E4B-8CE5-10EA8E7A4E4C}" dt="2023-02-19T16:41:49.783" v="63" actId="1076"/>
          <ac:picMkLst>
            <pc:docMk/>
            <pc:sldMk cId="2393618686" sldId="327"/>
            <ac:picMk id="5" creationId="{A167C994-A2DB-344D-BCB5-7622C9502B3D}"/>
          </ac:picMkLst>
        </pc:picChg>
        <pc:picChg chg="add mod">
          <ac:chgData name="Cristian Chilipirea" userId="34ab170da5908fc4" providerId="LiveId" clId="{5BD74FB0-98FF-4E4B-8CE5-10EA8E7A4E4C}" dt="2023-02-19T16:42:59.591" v="71" actId="1076"/>
          <ac:picMkLst>
            <pc:docMk/>
            <pc:sldMk cId="2393618686" sldId="327"/>
            <ac:picMk id="1026" creationId="{8934F78D-C1F0-1B02-A4E0-DED43108886E}"/>
          </ac:picMkLst>
        </pc:picChg>
      </pc:sldChg>
      <pc:sldChg chg="modSp mod">
        <pc:chgData name="Cristian Chilipirea" userId="34ab170da5908fc4" providerId="LiveId" clId="{5BD74FB0-98FF-4E4B-8CE5-10EA8E7A4E4C}" dt="2023-02-19T16:44:26.843" v="97" actId="20577"/>
        <pc:sldMkLst>
          <pc:docMk/>
          <pc:sldMk cId="2183847539" sldId="332"/>
        </pc:sldMkLst>
        <pc:spChg chg="mod">
          <ac:chgData name="Cristian Chilipirea" userId="34ab170da5908fc4" providerId="LiveId" clId="{5BD74FB0-98FF-4E4B-8CE5-10EA8E7A4E4C}" dt="2023-02-19T16:44:26.843" v="97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addSp delSp modSp new mod">
        <pc:chgData name="Cristian Chilipirea" userId="34ab170da5908fc4" providerId="LiveId" clId="{5BD74FB0-98FF-4E4B-8CE5-10EA8E7A4E4C}" dt="2023-02-19T16:49:08.863" v="126" actId="1076"/>
        <pc:sldMkLst>
          <pc:docMk/>
          <pc:sldMk cId="1494501261" sldId="337"/>
        </pc:sldMkLst>
        <pc:spChg chg="mod">
          <ac:chgData name="Cristian Chilipirea" userId="34ab170da5908fc4" providerId="LiveId" clId="{5BD74FB0-98FF-4E4B-8CE5-10EA8E7A4E4C}" dt="2023-02-19T16:48:56.214" v="121" actId="20577"/>
          <ac:spMkLst>
            <pc:docMk/>
            <pc:sldMk cId="1494501261" sldId="337"/>
            <ac:spMk id="3" creationId="{58B08E94-AB52-634B-C764-7CEC1F4235BF}"/>
          </ac:spMkLst>
        </pc:spChg>
        <pc:spChg chg="del">
          <ac:chgData name="Cristian Chilipirea" userId="34ab170da5908fc4" providerId="LiveId" clId="{5BD74FB0-98FF-4E4B-8CE5-10EA8E7A4E4C}" dt="2023-02-19T16:48:59.441" v="122" actId="478"/>
          <ac:spMkLst>
            <pc:docMk/>
            <pc:sldMk cId="1494501261" sldId="337"/>
            <ac:spMk id="4" creationId="{9F4EBAD4-3832-2C8C-474E-B1AD2D051B32}"/>
          </ac:spMkLst>
        </pc:spChg>
        <pc:picChg chg="add mod">
          <ac:chgData name="Cristian Chilipirea" userId="34ab170da5908fc4" providerId="LiveId" clId="{5BD74FB0-98FF-4E4B-8CE5-10EA8E7A4E4C}" dt="2023-02-19T16:49:08.863" v="126" actId="1076"/>
          <ac:picMkLst>
            <pc:docMk/>
            <pc:sldMk cId="1494501261" sldId="337"/>
            <ac:picMk id="2050" creationId="{2A642FA9-85CC-4EA9-3623-6B628916FC80}"/>
          </ac:picMkLst>
        </pc:picChg>
      </pc:sldChg>
      <pc:sldChg chg="addSp delSp modSp new mod">
        <pc:chgData name="Cristian Chilipirea" userId="34ab170da5908fc4" providerId="LiveId" clId="{5BD74FB0-98FF-4E4B-8CE5-10EA8E7A4E4C}" dt="2023-02-19T16:51:46.238" v="138" actId="1076"/>
        <pc:sldMkLst>
          <pc:docMk/>
          <pc:sldMk cId="877618135" sldId="338"/>
        </pc:sldMkLst>
        <pc:spChg chg="mod">
          <ac:chgData name="Cristian Chilipirea" userId="34ab170da5908fc4" providerId="LiveId" clId="{5BD74FB0-98FF-4E4B-8CE5-10EA8E7A4E4C}" dt="2023-02-19T16:51:37.686" v="134" actId="20577"/>
          <ac:spMkLst>
            <pc:docMk/>
            <pc:sldMk cId="877618135" sldId="338"/>
            <ac:spMk id="3" creationId="{A0DF1485-A6CD-4C7B-21DA-FB095153603A}"/>
          </ac:spMkLst>
        </pc:spChg>
        <pc:spChg chg="del">
          <ac:chgData name="Cristian Chilipirea" userId="34ab170da5908fc4" providerId="LiveId" clId="{5BD74FB0-98FF-4E4B-8CE5-10EA8E7A4E4C}" dt="2023-02-19T16:51:40.189" v="135" actId="478"/>
          <ac:spMkLst>
            <pc:docMk/>
            <pc:sldMk cId="877618135" sldId="338"/>
            <ac:spMk id="4" creationId="{00C28BDB-A0BE-039B-448B-640CC1B01AE6}"/>
          </ac:spMkLst>
        </pc:spChg>
        <pc:picChg chg="add mod">
          <ac:chgData name="Cristian Chilipirea" userId="34ab170da5908fc4" providerId="LiveId" clId="{5BD74FB0-98FF-4E4B-8CE5-10EA8E7A4E4C}" dt="2023-02-19T16:51:46.238" v="138" actId="1076"/>
          <ac:picMkLst>
            <pc:docMk/>
            <pc:sldMk cId="877618135" sldId="338"/>
            <ac:picMk id="3074" creationId="{0FBB8757-AEC1-3E6C-DC94-9F44512BEF66}"/>
          </ac:picMkLst>
        </pc:picChg>
      </pc:sldChg>
      <pc:sldChg chg="addSp delSp modSp new mod">
        <pc:chgData name="Cristian Chilipirea" userId="34ab170da5908fc4" providerId="LiveId" clId="{5BD74FB0-98FF-4E4B-8CE5-10EA8E7A4E4C}" dt="2023-02-19T16:54:53.718" v="151" actId="1076"/>
        <pc:sldMkLst>
          <pc:docMk/>
          <pc:sldMk cId="2070417484" sldId="339"/>
        </pc:sldMkLst>
        <pc:spChg chg="mod">
          <ac:chgData name="Cristian Chilipirea" userId="34ab170da5908fc4" providerId="LiveId" clId="{5BD74FB0-98FF-4E4B-8CE5-10EA8E7A4E4C}" dt="2023-02-19T16:52:04.115" v="147" actId="20577"/>
          <ac:spMkLst>
            <pc:docMk/>
            <pc:sldMk cId="2070417484" sldId="339"/>
            <ac:spMk id="3" creationId="{D33832B9-DCE9-4DDF-471A-DA50D9AEBE03}"/>
          </ac:spMkLst>
        </pc:spChg>
        <pc:spChg chg="del">
          <ac:chgData name="Cristian Chilipirea" userId="34ab170da5908fc4" providerId="LiveId" clId="{5BD74FB0-98FF-4E4B-8CE5-10EA8E7A4E4C}" dt="2023-02-19T16:52:06.860" v="148" actId="478"/>
          <ac:spMkLst>
            <pc:docMk/>
            <pc:sldMk cId="2070417484" sldId="339"/>
            <ac:spMk id="4" creationId="{021A1312-B76E-24BA-B24B-B212BCB1F49B}"/>
          </ac:spMkLst>
        </pc:spChg>
        <pc:picChg chg="add mod">
          <ac:chgData name="Cristian Chilipirea" userId="34ab170da5908fc4" providerId="LiveId" clId="{5BD74FB0-98FF-4E4B-8CE5-10EA8E7A4E4C}" dt="2023-02-19T16:54:53.718" v="151" actId="1076"/>
          <ac:picMkLst>
            <pc:docMk/>
            <pc:sldMk cId="2070417484" sldId="339"/>
            <ac:picMk id="4098" creationId="{DBF2B59B-8C70-84E4-44CA-A1F07037F9E6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https://i.ytimg.com/vi/JBPYjsjZOKw/hqdefault.jpg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01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https://www.fz-juelich.de/SharedDocs/Bilder/PORTAL/DE/pressebilder/PM2020/2020-11-16-juwels-450.jpg?__blob=poster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92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https://static.thenounproject.com/png/2390785-200.png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90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https://i.pinimg.com/originals/fb/45/f9/fb45f945930d17ec92e3f2e04e42b90a.png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0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  <a:endParaRPr lang="ro-R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https://static.thenounproject.com/png/2390785-200.png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1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  <a:endParaRPr lang="ro-R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https://static.thenounproject.com/png/2390785-200.png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https://www.pngfind.com/download/hixxmoR_nerve-cell-neuron-brain-neurons-nervous-system-peripheral/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73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Intel </a:t>
            </a:r>
            <a:r>
              <a:rPr lang="ro-RO" dirty="0" err="1"/>
              <a:t>core</a:t>
            </a:r>
            <a:r>
              <a:rPr lang="ro-RO" dirty="0"/>
              <a:t> i9 X-</a:t>
            </a:r>
            <a:r>
              <a:rPr lang="ro-RO" dirty="0" err="1"/>
              <a:t>Series</a:t>
            </a:r>
            <a:endParaRPr lang="ro-RO" dirty="0"/>
          </a:p>
          <a:p>
            <a:r>
              <a:rPr lang="ro-RO" dirty="0"/>
              <a:t>https://www.bhphotovideo.com/images/images2500x2500/intel_cd8067303734701_core_i9_7940x_tetradeca_core_14_core_1368050.jpg</a:t>
            </a:r>
          </a:p>
          <a:p>
            <a:endParaRPr lang="ro-RO" dirty="0"/>
          </a:p>
          <a:p>
            <a:r>
              <a:rPr lang="ro-RO" dirty="0"/>
              <a:t>Grid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en-US" dirty="0"/>
              <a:t>https://computing.llnl.gov/tutorials/lc_resources/images/quartz01.1000pix.jpg</a:t>
            </a: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CTS-1 systems become available in late 2016 - early 2017. These systems are based on Intel Broadwell E5-2695 v4 processors, 36 cores per node, 128 GB node memory, with Intel Omni-Path 100 Gb/s interconnect. They include: </a:t>
            </a:r>
            <a:r>
              <a:rPr lang="en-US" sz="1200" b="1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SystemNetworkNodesCoresTflops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Agate SCF 48 1,728 58.1 Borax OCF-CZ 48 1,728 58.1 Jade SCF 2,688 96,768 3,251.4 Mica SCF 384 13,824 530.8 Quartz OCF-CZ 2,688 96,768 3,251.4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RZGenie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48 1,728 58.1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RZTopaz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768 27,648 464.5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RZTrona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20 720 24.2</a:t>
            </a:r>
          </a:p>
          <a:p>
            <a:endParaRPr lang="ro-RO" dirty="0"/>
          </a:p>
          <a:p>
            <a:r>
              <a:rPr lang="ro-RO" dirty="0"/>
              <a:t>Monalisa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84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https://spectrum.ieee.org/image/MzY1NDg0NQ.jpeg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8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tmp"/><Relationship Id="rId7" Type="http://schemas.openxmlformats.org/officeDocument/2006/relationships/image" Target="../media/image40.tmp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mp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Introducere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Dr. Ing. Cristian Chilipirea – </a:t>
            </a:r>
            <a:r>
              <a:rPr lang="ro-RO" dirty="0" err="1"/>
              <a:t>cristian.chilipirea@</a:t>
            </a:r>
            <a:r>
              <a:rPr lang="ro-RO" err="1"/>
              <a:t>gmail</a:t>
            </a:r>
            <a:r>
              <a:rPr lang="ro-RO"/>
              <a:t>.com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B69C04-0A6E-D140-9AB3-642371FF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FB3F6F-E84F-B549-B093-7F4CC498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Notare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3E3C-F0C7-3D40-9D48-74A5BC0EBB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6</a:t>
            </a:r>
            <a:r>
              <a:rPr lang="ro-RO" sz="4400" dirty="0"/>
              <a:t> puncte Teme</a:t>
            </a:r>
            <a:endParaRPr lang="en-US" sz="4400" dirty="0"/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punctaj pe </a:t>
            </a:r>
            <a:r>
              <a:rPr lang="ro-RO" sz="4000" b="1" dirty="0"/>
              <a:t>fiecare</a:t>
            </a:r>
            <a:r>
              <a:rPr lang="ro-RO" sz="4000" dirty="0"/>
              <a:t> temă pentru </a:t>
            </a:r>
            <a:r>
              <a:rPr lang="ro-RO" sz="4000" b="1" dirty="0"/>
              <a:t>promovare</a:t>
            </a:r>
          </a:p>
          <a:p>
            <a:pPr marL="0" indent="0">
              <a:buNone/>
            </a:pPr>
            <a:r>
              <a:rPr lang="ro-RO" sz="4400" dirty="0"/>
              <a:t>2 puncte Examen parțial</a:t>
            </a:r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pentru </a:t>
            </a:r>
            <a:r>
              <a:rPr lang="ro-RO" sz="4000" b="1" dirty="0"/>
              <a:t>promovare</a:t>
            </a:r>
          </a:p>
          <a:p>
            <a:pPr marL="0" indent="0">
              <a:buNone/>
            </a:pPr>
            <a:r>
              <a:rPr lang="ro-RO" sz="4400" dirty="0"/>
              <a:t>2 puncte Examen final</a:t>
            </a:r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pentru </a:t>
            </a:r>
            <a:r>
              <a:rPr lang="ro-RO" sz="4000" b="1" dirty="0"/>
              <a:t>promovare</a:t>
            </a:r>
            <a:endParaRPr lang="en-RO" b="1" dirty="0"/>
          </a:p>
        </p:txBody>
      </p:sp>
    </p:spTree>
    <p:extLst>
      <p:ext uri="{BB962C8B-B14F-4D97-AF65-F5344CB8AC3E}">
        <p14:creationId xmlns:p14="http://schemas.microsoft.com/office/powerpoint/2010/main" val="218384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467DF0-0DE4-4A42-9485-BA7F03FD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42F5D9-DCEF-4B20-A3DF-D78463E8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A21D-B044-4A9A-B17A-14C0E198D6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b="1" dirty="0"/>
              <a:t>Dezvoltarea abilităților pentru:</a:t>
            </a:r>
          </a:p>
          <a:p>
            <a:r>
              <a:rPr lang="ro-RO" dirty="0"/>
              <a:t>Proiectarea și implementarea aplicațiilor distribuite</a:t>
            </a:r>
          </a:p>
          <a:p>
            <a:r>
              <a:rPr lang="ro-RO" dirty="0"/>
              <a:t>Depanarea unor aplicații distribuite</a:t>
            </a:r>
          </a:p>
          <a:p>
            <a:r>
              <a:rPr lang="ro-RO" dirty="0"/>
              <a:t>Demonstrarea corectitudinii și scalabilității unui program distribuit</a:t>
            </a:r>
          </a:p>
          <a:p>
            <a:r>
              <a:rPr lang="ro-RO" dirty="0"/>
              <a:t>Proiectarea și implementarea sistemelor de servicii bazate pe containere și orchestrare</a:t>
            </a:r>
          </a:p>
          <a:p>
            <a:r>
              <a:rPr lang="ro-RO" dirty="0"/>
              <a:t>Proiectarea și implementarea aplicațiilor Cloud</a:t>
            </a:r>
          </a:p>
          <a:p>
            <a:r>
              <a:rPr lang="ro-RO" dirty="0"/>
              <a:t>Dezvoltarea, implementarea și utilizarea tehnicilor pentru obținerea consistenței și rezilienței unui sistem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61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289CD-2427-46AC-85FB-272C361F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8A1CB4-CFB7-4A1C-9B50-BA7DA020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FB6-55EA-43AC-8448-550F9F2193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4619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75F6E1-3D7D-4807-8333-6C10BBA2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FC14B6-3D50-4709-91A5-71C9964E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Cauze Defecte în calculatoare: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9BB06-A1F8-479F-9D20-AF63366CF94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8618" y="1560945"/>
            <a:ext cx="9861213" cy="4690156"/>
          </a:xfrm>
        </p:spPr>
        <p:txBody>
          <a:bodyPr/>
          <a:lstStyle/>
          <a:p>
            <a:r>
              <a:rPr lang="ro-RO" dirty="0"/>
              <a:t>Probleme software</a:t>
            </a:r>
          </a:p>
          <a:p>
            <a:pPr lvl="1"/>
            <a:r>
              <a:rPr lang="ro-RO" dirty="0"/>
              <a:t>Presupuneri greșite</a:t>
            </a:r>
          </a:p>
          <a:p>
            <a:pPr lvl="1"/>
            <a:r>
              <a:rPr lang="ro-RO" dirty="0"/>
              <a:t>Erori de design, de logică sau de programare (ex: Bug-uri)</a:t>
            </a:r>
          </a:p>
          <a:p>
            <a:pPr lvl="1"/>
            <a:r>
              <a:rPr lang="ro-RO" dirty="0"/>
              <a:t>Folosire neașteptată sau necorespunzătoare</a:t>
            </a:r>
          </a:p>
          <a:p>
            <a:r>
              <a:rPr lang="ro-RO" dirty="0"/>
              <a:t>Depășirea resurselor disponibile</a:t>
            </a:r>
          </a:p>
          <a:p>
            <a:r>
              <a:rPr lang="ro-RO" dirty="0"/>
              <a:t>Hardware</a:t>
            </a:r>
          </a:p>
          <a:p>
            <a:pPr lvl="1"/>
            <a:r>
              <a:rPr lang="ro-RO" dirty="0"/>
              <a:t>Rezistență limitată în timp</a:t>
            </a:r>
          </a:p>
          <a:p>
            <a:pPr lvl="1"/>
            <a:r>
              <a:rPr lang="ro-RO" dirty="0"/>
              <a:t>Supraîncălzire</a:t>
            </a:r>
          </a:p>
          <a:p>
            <a:pPr lvl="1"/>
            <a:r>
              <a:rPr lang="ro-RO" dirty="0"/>
              <a:t>Supratensiune</a:t>
            </a:r>
          </a:p>
          <a:p>
            <a:r>
              <a:rPr lang="ro-RO" dirty="0"/>
              <a:t>Multe, multe, multe.... Multe altele.</a:t>
            </a:r>
            <a:endParaRPr lang="en-US" dirty="0"/>
          </a:p>
        </p:txBody>
      </p:sp>
      <p:pic>
        <p:nvPicPr>
          <p:cNvPr id="6" name="Picture 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C360A863-69A8-4C90-A9DC-69BE7D161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35" y="3057172"/>
            <a:ext cx="3708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A4FD9D-7444-4694-A54C-59DC6884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BFE2E7-B6BA-445D-9669-A43DDDB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1BB98-4BF9-4A2C-A1C3-0C83063189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89891" y="1459345"/>
            <a:ext cx="10581649" cy="4837938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Trebuie să:</a:t>
            </a:r>
          </a:p>
          <a:p>
            <a:r>
              <a:rPr lang="ro-RO" dirty="0"/>
              <a:t>Acceptăm defectele</a:t>
            </a:r>
          </a:p>
          <a:p>
            <a:r>
              <a:rPr lang="ro-RO" dirty="0"/>
              <a:t>Așteptăm defectele</a:t>
            </a:r>
          </a:p>
          <a:p>
            <a:r>
              <a:rPr lang="ro-RO" dirty="0"/>
              <a:t>Fim îngrijorați când nu identificăm defecte</a:t>
            </a:r>
          </a:p>
          <a:p>
            <a:r>
              <a:rPr lang="ro-RO" dirty="0"/>
              <a:t>Fim îngrijorați dacă nu am avut un defecte de prea mult timp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Lucida Calligraphy" panose="03010101010101010101" pitchFamily="66" charset="0"/>
              </a:rPr>
              <a:t>“A pessimist is never disappointed”</a:t>
            </a:r>
          </a:p>
        </p:txBody>
      </p:sp>
    </p:spTree>
    <p:extLst>
      <p:ext uri="{BB962C8B-B14F-4D97-AF65-F5344CB8AC3E}">
        <p14:creationId xmlns:p14="http://schemas.microsoft.com/office/powerpoint/2010/main" val="3636424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775F97-C0EB-4FDF-9E47-F93903D3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D54AD-401E-49C2-A25E-87B22C64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4BFA7727-AFD2-4C86-BCA8-2598C91EB37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33" y="1704614"/>
            <a:ext cx="3175000" cy="3175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79DBF-2B62-48EE-BA38-E7B7F77EFD3C}"/>
              </a:ext>
            </a:extLst>
          </p:cNvPr>
          <p:cNvSpPr txBox="1"/>
          <p:nvPr/>
        </p:nvSpPr>
        <p:spPr>
          <a:xfrm>
            <a:off x="7792334" y="5028776"/>
            <a:ext cx="4399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Werner </a:t>
            </a:r>
            <a:r>
              <a:rPr lang="en-US" sz="2400" dirty="0" err="1">
                <a:solidFill>
                  <a:schemeClr val="tx2"/>
                </a:solidFill>
              </a:rPr>
              <a:t>Vogels</a:t>
            </a:r>
            <a:r>
              <a:rPr lang="en-US" sz="2400" dirty="0">
                <a:solidFill>
                  <a:schemeClr val="tx2"/>
                </a:solidFill>
              </a:rPr>
              <a:t> –Amazon CTO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73B08-1D42-4D1B-A519-B633A5275096}"/>
              </a:ext>
            </a:extLst>
          </p:cNvPr>
          <p:cNvSpPr txBox="1"/>
          <p:nvPr/>
        </p:nvSpPr>
        <p:spPr>
          <a:xfrm>
            <a:off x="642144" y="3095230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“Everything fails,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All the time”</a:t>
            </a:r>
          </a:p>
        </p:txBody>
      </p:sp>
    </p:spTree>
    <p:extLst>
      <p:ext uri="{BB962C8B-B14F-4D97-AF65-F5344CB8AC3E}">
        <p14:creationId xmlns:p14="http://schemas.microsoft.com/office/powerpoint/2010/main" val="249465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7FD049-3268-4EF8-9B21-FDA09071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928A2-4452-4007-9D0E-4544834B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3DCF322-7D8D-4B41-AC9E-3C4032E99E4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075512"/>
            <a:ext cx="3248963" cy="3248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E34A4-DD5A-4B88-B32E-682892E0EA8D}"/>
              </a:ext>
            </a:extLst>
          </p:cNvPr>
          <p:cNvSpPr txBox="1"/>
          <p:nvPr/>
        </p:nvSpPr>
        <p:spPr>
          <a:xfrm>
            <a:off x="7578048" y="5472184"/>
            <a:ext cx="4481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Sundar Pichai – Alphabet CEO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605FD-EDB1-42E7-BC4E-26B86B068F2D}"/>
              </a:ext>
            </a:extLst>
          </p:cNvPr>
          <p:cNvSpPr txBox="1"/>
          <p:nvPr/>
        </p:nvSpPr>
        <p:spPr>
          <a:xfrm>
            <a:off x="642144" y="3095230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Wear your failure as a badge of honour</a:t>
            </a: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795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AD29BF-8EBF-4114-BAF8-DBCF640B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E213C4-F116-405F-99D4-CBFEDDC5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48425CC5-25BE-4EB7-8AEE-57D660744FD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89" y="1660597"/>
            <a:ext cx="3800475" cy="3800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A24D-0BFE-4ADB-8C64-5EF5D1F691A4}"/>
              </a:ext>
            </a:extLst>
          </p:cNvPr>
          <p:cNvSpPr txBox="1"/>
          <p:nvPr/>
        </p:nvSpPr>
        <p:spPr>
          <a:xfrm>
            <a:off x="7637395" y="5566217"/>
            <a:ext cx="466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Bill Gates – </a:t>
            </a:r>
            <a:r>
              <a:rPr lang="ro-RO" sz="2400" dirty="0" err="1">
                <a:solidFill>
                  <a:schemeClr val="tx2"/>
                </a:solidFill>
              </a:rPr>
              <a:t>Founder</a:t>
            </a:r>
            <a:r>
              <a:rPr lang="ro-RO" sz="2400" dirty="0">
                <a:solidFill>
                  <a:schemeClr val="tx2"/>
                </a:solidFill>
              </a:rPr>
              <a:t> of Microsoft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259C5-C3E3-44E8-A0CA-4BDE7416E912}"/>
              </a:ext>
            </a:extLst>
          </p:cNvPr>
          <p:cNvSpPr txBox="1"/>
          <p:nvPr/>
        </p:nvSpPr>
        <p:spPr>
          <a:xfrm>
            <a:off x="642144" y="3095230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Microsoft is always two years away from failure</a:t>
            </a: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776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  <a:endParaRPr lang="en-US" sz="3600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25235BA1-2F63-4450-96A7-56F352E2D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622" y="958770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2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  <a:endParaRPr lang="en-US" sz="3600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BE623E-F84A-49E2-9868-D8F3BA89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21" y="1439917"/>
            <a:ext cx="1186662" cy="183386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24652F-DA96-4C56-B2C3-7C74FDED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88" y="1439917"/>
            <a:ext cx="1186662" cy="18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9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78C16C0-C50C-4E75-A6D5-17031E8A8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88" y="1096145"/>
            <a:ext cx="909077" cy="140488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7A0972AA-CA79-40FB-A368-0E2905D0E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96" y="1033750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5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</a:p>
          <a:p>
            <a:pPr marL="0" indent="0">
              <a:buNone/>
            </a:pPr>
            <a:r>
              <a:rPr lang="ro-RO" sz="3600" dirty="0"/>
              <a:t>	3 sisteme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7B8E14-172C-43B7-9FDC-F2A652AB3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26" y="3089137"/>
            <a:ext cx="909077" cy="1404884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98BB5F-0A86-43F2-9A2D-84A70F0A2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33" y="3089137"/>
            <a:ext cx="909077" cy="1404884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17008E8-0ACB-4B07-A7FD-F160D690F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40" y="3089137"/>
            <a:ext cx="909077" cy="140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8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</a:p>
          <a:p>
            <a:pPr marL="0" indent="0">
              <a:buNone/>
            </a:pPr>
            <a:r>
              <a:rPr lang="ro-RO" sz="3600" dirty="0"/>
              <a:t>	3 sisteme</a:t>
            </a:r>
          </a:p>
          <a:p>
            <a:pPr marL="0" indent="0">
              <a:buNone/>
            </a:pPr>
            <a:r>
              <a:rPr lang="ro-RO" sz="3600" dirty="0"/>
              <a:t>	Deci 5 sisteme, să fim siguri.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42DEA9-E8BF-4A3F-9080-FF223C19A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21" y="4892399"/>
            <a:ext cx="909077" cy="1404884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9B77510-DB3D-46B6-8131-9F77C1CE7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19" y="1093787"/>
            <a:ext cx="909077" cy="1404884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76BDA4F-C4E6-4831-B85E-42E3CE65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923" y="4869683"/>
            <a:ext cx="909077" cy="1404884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EFC614-09CE-48D1-996A-4BDC980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177" y="979896"/>
            <a:ext cx="909077" cy="140488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B1001996-3D2F-47E2-AF6E-E98A1CFDE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18" y="3026742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2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2B6CE-5FEA-4D96-A68A-CE5600E9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EF7CA-9111-46E2-9191-16830D1F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Deci…</a:t>
            </a:r>
          </a:p>
        </p:txBody>
      </p:sp>
    </p:spTree>
    <p:extLst>
      <p:ext uri="{BB962C8B-B14F-4D97-AF65-F5344CB8AC3E}">
        <p14:creationId xmlns:p14="http://schemas.microsoft.com/office/powerpoint/2010/main" val="336657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2B6CE-5FEA-4D96-A68A-CE5600E9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EF7CA-9111-46E2-9191-16830D1F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Deci… </a:t>
            </a:r>
            <a:r>
              <a:rPr lang="ro-RO" dirty="0"/>
              <a:t>Programare Distribuită</a:t>
            </a:r>
          </a:p>
        </p:txBody>
      </p:sp>
    </p:spTree>
    <p:extLst>
      <p:ext uri="{BB962C8B-B14F-4D97-AF65-F5344CB8AC3E}">
        <p14:creationId xmlns:p14="http://schemas.microsoft.com/office/powerpoint/2010/main" val="1475225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A21CA1-797C-42F5-A949-0C765231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488F58-41CB-4DFE-8A50-6227FB4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Programare distribuită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36E2D-8AD5-437D-BBB6-57C09C37966B}"/>
              </a:ext>
            </a:extLst>
          </p:cNvPr>
          <p:cNvSpPr txBox="1"/>
          <p:nvPr/>
        </p:nvSpPr>
        <p:spPr>
          <a:xfrm>
            <a:off x="474453" y="1424293"/>
            <a:ext cx="1091771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Studierea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unui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neuron se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numește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neuroștiință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.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Studierea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a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doi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neuroni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se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numește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psihologie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.</a:t>
            </a: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25687-CF6A-4AD3-816B-ACA629361801}"/>
              </a:ext>
            </a:extLst>
          </p:cNvPr>
          <p:cNvSpPr txBox="1"/>
          <p:nvPr/>
        </p:nvSpPr>
        <p:spPr>
          <a:xfrm>
            <a:off x="474453" y="4465436"/>
            <a:ext cx="109177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o-RO" sz="3200" dirty="0">
                <a:solidFill>
                  <a:schemeClr val="tx2"/>
                </a:solidFill>
              </a:rPr>
              <a:t>În cazul nostru, programarea distribuită reprezintă programarea a cel puțin două sisteme de calcul pentru rezolvarea unei probleme.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7CCF48-0FB4-404A-AC25-7FD60687D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998" y="92447"/>
            <a:ext cx="1890862" cy="2511846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BC0705-6CC1-4475-99C0-2A114399D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72163" y="2621702"/>
            <a:ext cx="1583683" cy="21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4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2FCA13-8873-4C62-9E4F-13E9D30E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C1AA31-310D-41D5-A324-A731D19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Paralel </a:t>
            </a:r>
            <a:r>
              <a:rPr lang="ro-RO" dirty="0" err="1"/>
              <a:t>vs</a:t>
            </a:r>
            <a:r>
              <a:rPr lang="ro-RO" dirty="0"/>
              <a:t> Distribuit </a:t>
            </a:r>
            <a:r>
              <a:rPr lang="ro-RO" dirty="0" err="1"/>
              <a:t>vs</a:t>
            </a:r>
            <a:r>
              <a:rPr lang="ro-RO" dirty="0"/>
              <a:t> Secvențial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540DA-3DDE-4A9C-8607-AA038D72E5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3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BFD552-F2FA-4132-AF7B-599232A8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2D148-1D22-42E4-85D9-6CA30DE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Secvențial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75FD0-EBEC-48F3-B7F5-F4EB604FB82C}"/>
              </a:ext>
            </a:extLst>
          </p:cNvPr>
          <p:cNvSpPr/>
          <p:nvPr/>
        </p:nvSpPr>
        <p:spPr bwMode="auto">
          <a:xfrm>
            <a:off x="2158880" y="2128346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50F85-7BCB-4124-8B4B-8CC5FB644C72}"/>
              </a:ext>
            </a:extLst>
          </p:cNvPr>
          <p:cNvSpPr/>
          <p:nvPr/>
        </p:nvSpPr>
        <p:spPr bwMode="auto">
          <a:xfrm>
            <a:off x="2163348" y="2781482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57EA2-8F6A-4CAC-8A60-873ED31CA38A}"/>
              </a:ext>
            </a:extLst>
          </p:cNvPr>
          <p:cNvSpPr/>
          <p:nvPr/>
        </p:nvSpPr>
        <p:spPr bwMode="auto">
          <a:xfrm>
            <a:off x="2163347" y="3429001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49A703-7EFD-465C-A4A1-7BA3D58CCE57}"/>
              </a:ext>
            </a:extLst>
          </p:cNvPr>
          <p:cNvSpPr/>
          <p:nvPr/>
        </p:nvSpPr>
        <p:spPr bwMode="auto">
          <a:xfrm>
            <a:off x="2158881" y="4070370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69D1BB-2051-4274-8B1E-F1855E0F798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3175719" y="315470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66F2C0-8632-4314-963A-2CA6A64C0F1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 flipH="1">
            <a:off x="3171252" y="380222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BD4D42-A179-46A8-AA53-16292620B57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>
            <a:off x="3171251" y="250157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52EA1-D8DA-45B0-BE88-D50BE7E80967}"/>
              </a:ext>
            </a:extLst>
          </p:cNvPr>
          <p:cNvSpPr/>
          <p:nvPr/>
        </p:nvSpPr>
        <p:spPr bwMode="auto">
          <a:xfrm>
            <a:off x="8060595" y="3829168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A485F-69E0-44AA-B61A-52AF9BC9EFEC}"/>
              </a:ext>
            </a:extLst>
          </p:cNvPr>
          <p:cNvSpPr/>
          <p:nvPr/>
        </p:nvSpPr>
        <p:spPr bwMode="auto">
          <a:xfrm>
            <a:off x="8119952" y="2833151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18E172-7B0E-4E93-837B-58364F2DDEB4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 bwMode="auto">
          <a:xfrm flipH="1">
            <a:off x="8620438" y="3455645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0129DA-D9C0-426D-A7F0-5B7902F26005}"/>
              </a:ext>
            </a:extLst>
          </p:cNvPr>
          <p:cNvSpPr/>
          <p:nvPr/>
        </p:nvSpPr>
        <p:spPr bwMode="auto">
          <a:xfrm>
            <a:off x="7862625" y="2726199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2E1D2-25CC-4883-BBAB-CE31AA9FB118}"/>
              </a:ext>
            </a:extLst>
          </p:cNvPr>
          <p:cNvSpPr txBox="1"/>
          <p:nvPr/>
        </p:nvSpPr>
        <p:spPr>
          <a:xfrm>
            <a:off x="7189413" y="213048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Sistem calcul secvențial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C304D43-601E-416D-B6D8-5E3826D92C97}"/>
              </a:ext>
            </a:extLst>
          </p:cNvPr>
          <p:cNvCxnSpPr>
            <a:stCxn id="7" idx="2"/>
            <a:endCxn id="6" idx="1"/>
          </p:cNvCxnSpPr>
          <p:nvPr/>
        </p:nvCxnSpPr>
        <p:spPr bwMode="auto">
          <a:xfrm rot="5400000" flipH="1">
            <a:off x="2252468" y="2878976"/>
            <a:ext cx="834131" cy="1012371"/>
          </a:xfrm>
          <a:prstGeom prst="bentConnector4">
            <a:avLst>
              <a:gd name="adj1" fmla="val -10962"/>
              <a:gd name="adj2" fmla="val 122581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62570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2E9263-FD19-4B58-8D0A-7C790ED2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0D4049-31BA-454B-B81D-E17C75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Paralel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DA2B0-2D78-4A0A-9EF7-C5ED46274554}"/>
              </a:ext>
            </a:extLst>
          </p:cNvPr>
          <p:cNvSpPr/>
          <p:nvPr/>
        </p:nvSpPr>
        <p:spPr bwMode="auto">
          <a:xfrm>
            <a:off x="7258527" y="4195966"/>
            <a:ext cx="385150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D680F-8CC8-47CC-8389-3C56DCE9B430}"/>
              </a:ext>
            </a:extLst>
          </p:cNvPr>
          <p:cNvSpPr/>
          <p:nvPr/>
        </p:nvSpPr>
        <p:spPr bwMode="auto">
          <a:xfrm>
            <a:off x="7258528" y="3199949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6B5DD-EC5C-4464-97A3-DD625F882603}"/>
              </a:ext>
            </a:extLst>
          </p:cNvPr>
          <p:cNvSpPr/>
          <p:nvPr/>
        </p:nvSpPr>
        <p:spPr bwMode="auto">
          <a:xfrm>
            <a:off x="8683793" y="3194899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B0F1D-4EB3-4EB2-AB52-E25AB1D20313}"/>
              </a:ext>
            </a:extLst>
          </p:cNvPr>
          <p:cNvSpPr/>
          <p:nvPr/>
        </p:nvSpPr>
        <p:spPr bwMode="auto">
          <a:xfrm>
            <a:off x="10104578" y="3194898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6F28A-E9DF-4689-AA68-E31263110888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7759014" y="3822443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60C409-CA7E-4B70-8F10-182EAADB4AF4}"/>
              </a:ext>
            </a:extLst>
          </p:cNvPr>
          <p:cNvCxnSpPr>
            <a:cxnSpLocks/>
          </p:cNvCxnSpPr>
          <p:nvPr/>
        </p:nvCxnSpPr>
        <p:spPr bwMode="auto">
          <a:xfrm>
            <a:off x="9184278" y="3817392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BDCC35-E2CB-4E3D-9B6A-8531EBBDBAFA}"/>
              </a:ext>
            </a:extLst>
          </p:cNvPr>
          <p:cNvCxnSpPr>
            <a:cxnSpLocks/>
          </p:cNvCxnSpPr>
          <p:nvPr/>
        </p:nvCxnSpPr>
        <p:spPr bwMode="auto">
          <a:xfrm>
            <a:off x="10597730" y="3817392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9F6ABB-47A5-43E7-B220-057064F07040}"/>
              </a:ext>
            </a:extLst>
          </p:cNvPr>
          <p:cNvSpPr txBox="1"/>
          <p:nvPr/>
        </p:nvSpPr>
        <p:spPr>
          <a:xfrm>
            <a:off x="8033963" y="2753875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Sistem calcul paralel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9FBE6-4A69-44CC-A497-C02DCE96398F}"/>
              </a:ext>
            </a:extLst>
          </p:cNvPr>
          <p:cNvSpPr/>
          <p:nvPr/>
        </p:nvSpPr>
        <p:spPr bwMode="auto">
          <a:xfrm>
            <a:off x="581242" y="2571166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327412-6DE6-4046-9A88-1AA561386D02}"/>
              </a:ext>
            </a:extLst>
          </p:cNvPr>
          <p:cNvSpPr/>
          <p:nvPr/>
        </p:nvSpPr>
        <p:spPr bwMode="auto">
          <a:xfrm>
            <a:off x="585710" y="3224302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7BB51E-1221-4D20-B3D8-F229F79214F8}"/>
              </a:ext>
            </a:extLst>
          </p:cNvPr>
          <p:cNvSpPr/>
          <p:nvPr/>
        </p:nvSpPr>
        <p:spPr bwMode="auto">
          <a:xfrm>
            <a:off x="585709" y="3871821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3AC08A-BB1B-4F5E-BAA8-3E1184FAE79F}"/>
              </a:ext>
            </a:extLst>
          </p:cNvPr>
          <p:cNvSpPr/>
          <p:nvPr/>
        </p:nvSpPr>
        <p:spPr bwMode="auto">
          <a:xfrm>
            <a:off x="581243" y="4513190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BD2A3-12B3-4DA9-8E3D-7993B30D2D1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 bwMode="auto">
          <a:xfrm flipH="1">
            <a:off x="1409092" y="359752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EEF31F-45A7-4D87-8532-16AE952F57A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1404625" y="424504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C3C9BD-67F9-4FCD-B5AE-D14CCDFF762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1404624" y="294439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B373497-05BF-4669-B4B9-E30E7A336F0B}"/>
              </a:ext>
            </a:extLst>
          </p:cNvPr>
          <p:cNvCxnSpPr>
            <a:stCxn id="15" idx="2"/>
            <a:endCxn id="14" idx="1"/>
          </p:cNvCxnSpPr>
          <p:nvPr/>
        </p:nvCxnSpPr>
        <p:spPr bwMode="auto">
          <a:xfrm rot="5400000" flipH="1">
            <a:off x="580336" y="3416291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FE83B6-EBE9-445F-B1F9-000353A45F61}"/>
              </a:ext>
            </a:extLst>
          </p:cNvPr>
          <p:cNvSpPr/>
          <p:nvPr/>
        </p:nvSpPr>
        <p:spPr bwMode="auto">
          <a:xfrm>
            <a:off x="2565926" y="2551810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A2D9E-B3D2-44CB-A702-863C57234D8D}"/>
              </a:ext>
            </a:extLst>
          </p:cNvPr>
          <p:cNvSpPr/>
          <p:nvPr/>
        </p:nvSpPr>
        <p:spPr bwMode="auto">
          <a:xfrm>
            <a:off x="2570394" y="3204946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2CD015-550A-4C20-A75A-56C6DBFC0A88}"/>
              </a:ext>
            </a:extLst>
          </p:cNvPr>
          <p:cNvSpPr/>
          <p:nvPr/>
        </p:nvSpPr>
        <p:spPr bwMode="auto">
          <a:xfrm>
            <a:off x="2570393" y="3852465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AB8255-8DBA-4CA3-B7A2-817FB0557191}"/>
              </a:ext>
            </a:extLst>
          </p:cNvPr>
          <p:cNvSpPr/>
          <p:nvPr/>
        </p:nvSpPr>
        <p:spPr bwMode="auto">
          <a:xfrm>
            <a:off x="2565927" y="4493834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534EA-A335-4DA7-9075-17AD7BAE431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 bwMode="auto">
          <a:xfrm flipH="1">
            <a:off x="3393776" y="3578170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263113-EE99-4CC8-9040-E0F24028B3F5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 bwMode="auto">
          <a:xfrm flipH="1">
            <a:off x="3389309" y="4225689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666119-53E3-4D0B-8B4F-A40F2FD0C1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3389308" y="2925035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2631DC1-E97F-4864-BD5F-3ED6B554C01C}"/>
              </a:ext>
            </a:extLst>
          </p:cNvPr>
          <p:cNvSpPr txBox="1"/>
          <p:nvPr/>
        </p:nvSpPr>
        <p:spPr>
          <a:xfrm>
            <a:off x="4217160" y="345864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...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20D1D9-06DE-4153-B494-4D42D99F74D5}"/>
              </a:ext>
            </a:extLst>
          </p:cNvPr>
          <p:cNvSpPr/>
          <p:nvPr/>
        </p:nvSpPr>
        <p:spPr bwMode="auto">
          <a:xfrm>
            <a:off x="7139095" y="3123207"/>
            <a:ext cx="4129803" cy="1559418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77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5AAFD4-DB69-4A6D-A9FC-D83CD15F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D0EB39-1F7E-4687-BB69-3DB54092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Distribuit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37FDCD-6F10-4F90-B3E0-3C7AA9DFBD73}"/>
              </a:ext>
            </a:extLst>
          </p:cNvPr>
          <p:cNvSpPr/>
          <p:nvPr/>
        </p:nvSpPr>
        <p:spPr bwMode="auto">
          <a:xfrm>
            <a:off x="763058" y="2382616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CD0A3-98ED-404B-8E99-D3B7A23BECC2}"/>
              </a:ext>
            </a:extLst>
          </p:cNvPr>
          <p:cNvSpPr/>
          <p:nvPr/>
        </p:nvSpPr>
        <p:spPr bwMode="auto">
          <a:xfrm>
            <a:off x="767526" y="3035752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817B41-8857-4C1F-93A3-392D9207E59C}"/>
              </a:ext>
            </a:extLst>
          </p:cNvPr>
          <p:cNvSpPr/>
          <p:nvPr/>
        </p:nvSpPr>
        <p:spPr bwMode="auto">
          <a:xfrm>
            <a:off x="767525" y="3683271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1D67AA-74F6-4DF4-B271-716300CCFB04}"/>
              </a:ext>
            </a:extLst>
          </p:cNvPr>
          <p:cNvSpPr/>
          <p:nvPr/>
        </p:nvSpPr>
        <p:spPr bwMode="auto">
          <a:xfrm>
            <a:off x="763059" y="4324640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3D9A53-8AAC-441A-AE74-3CA48CB745C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1590908" y="340897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210BB5-E744-408D-93FB-7799E185AE0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 flipH="1">
            <a:off x="1586441" y="405649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111CE1-B75A-449C-92E5-19B48F15915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>
            <a:off x="1586440" y="275584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7963846-382B-4140-A2C5-36261559E788}"/>
              </a:ext>
            </a:extLst>
          </p:cNvPr>
          <p:cNvCxnSpPr>
            <a:stCxn id="7" idx="2"/>
            <a:endCxn id="6" idx="1"/>
          </p:cNvCxnSpPr>
          <p:nvPr/>
        </p:nvCxnSpPr>
        <p:spPr bwMode="auto">
          <a:xfrm rot="5400000" flipH="1">
            <a:off x="762152" y="3227741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0AAE998-AECE-48D3-82E4-5FEED1C5504D}"/>
              </a:ext>
            </a:extLst>
          </p:cNvPr>
          <p:cNvSpPr/>
          <p:nvPr/>
        </p:nvSpPr>
        <p:spPr bwMode="auto">
          <a:xfrm>
            <a:off x="2747742" y="2363260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42A35E-A833-40D1-BAAE-C65BF167DDA0}"/>
              </a:ext>
            </a:extLst>
          </p:cNvPr>
          <p:cNvSpPr/>
          <p:nvPr/>
        </p:nvSpPr>
        <p:spPr bwMode="auto">
          <a:xfrm>
            <a:off x="2752210" y="3016396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17A2D5-13BB-4653-9849-1A5AFE21666E}"/>
              </a:ext>
            </a:extLst>
          </p:cNvPr>
          <p:cNvSpPr/>
          <p:nvPr/>
        </p:nvSpPr>
        <p:spPr bwMode="auto">
          <a:xfrm>
            <a:off x="2752209" y="3663915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A896D2-92CC-4812-AD93-133BD3C1EA4C}"/>
              </a:ext>
            </a:extLst>
          </p:cNvPr>
          <p:cNvSpPr/>
          <p:nvPr/>
        </p:nvSpPr>
        <p:spPr bwMode="auto">
          <a:xfrm>
            <a:off x="2747743" y="4305284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D02697-FA2D-4E5C-B382-416D460D15A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 bwMode="auto">
          <a:xfrm flipH="1">
            <a:off x="3575592" y="3389620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C141F-0456-40E5-938C-C979B66D88B9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3571125" y="4037139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728F43-AE8C-4296-9F1E-A9BEB4310CB9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3571124" y="2736485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089218-0AF6-4D47-8381-0EBF6F4A108C}"/>
              </a:ext>
            </a:extLst>
          </p:cNvPr>
          <p:cNvSpPr txBox="1"/>
          <p:nvPr/>
        </p:nvSpPr>
        <p:spPr>
          <a:xfrm>
            <a:off x="4398976" y="327009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...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42D04A-7259-4EF1-8EA8-9985958B22E8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 bwMode="auto">
          <a:xfrm flipH="1">
            <a:off x="2414289" y="3203009"/>
            <a:ext cx="337920" cy="66687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14B87A6-21C5-432B-9237-08E2F633B18C}"/>
              </a:ext>
            </a:extLst>
          </p:cNvPr>
          <p:cNvSpPr/>
          <p:nvPr/>
        </p:nvSpPr>
        <p:spPr bwMode="auto">
          <a:xfrm>
            <a:off x="7295400" y="304566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BFAB0E-7653-4AEE-9800-3FF707E7384B}"/>
              </a:ext>
            </a:extLst>
          </p:cNvPr>
          <p:cNvSpPr/>
          <p:nvPr/>
        </p:nvSpPr>
        <p:spPr bwMode="auto">
          <a:xfrm>
            <a:off x="7354757" y="204964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2F3B09-0179-46FD-8B4E-F9B9ADE6B8BE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 bwMode="auto">
          <a:xfrm flipH="1">
            <a:off x="7855243" y="2672139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92E3297-96BE-4363-AA2A-64BF1BF43A50}"/>
              </a:ext>
            </a:extLst>
          </p:cNvPr>
          <p:cNvSpPr/>
          <p:nvPr/>
        </p:nvSpPr>
        <p:spPr bwMode="auto">
          <a:xfrm>
            <a:off x="7097430" y="194269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01ED7-3AFA-412A-9AB6-48ECA10B090F}"/>
              </a:ext>
            </a:extLst>
          </p:cNvPr>
          <p:cNvSpPr/>
          <p:nvPr/>
        </p:nvSpPr>
        <p:spPr bwMode="auto">
          <a:xfrm>
            <a:off x="10140986" y="299064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70DC8F-0087-4F06-BCB3-F3FBB1669C5B}"/>
              </a:ext>
            </a:extLst>
          </p:cNvPr>
          <p:cNvSpPr/>
          <p:nvPr/>
        </p:nvSpPr>
        <p:spPr bwMode="auto">
          <a:xfrm>
            <a:off x="10200343" y="199462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B1416A-C933-467B-8B75-D848DCCFCDDE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 bwMode="auto">
          <a:xfrm flipH="1">
            <a:off x="10700829" y="261712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8C430B2-067B-4F1E-95A5-D552C0E26A6B}"/>
              </a:ext>
            </a:extLst>
          </p:cNvPr>
          <p:cNvSpPr/>
          <p:nvPr/>
        </p:nvSpPr>
        <p:spPr bwMode="auto">
          <a:xfrm>
            <a:off x="9943016" y="188767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D048F0-9E0C-42C7-BE86-FDAFBEC4B85E}"/>
              </a:ext>
            </a:extLst>
          </p:cNvPr>
          <p:cNvSpPr/>
          <p:nvPr/>
        </p:nvSpPr>
        <p:spPr bwMode="auto">
          <a:xfrm>
            <a:off x="6746961" y="5614221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AC9D5E-B737-42AF-9778-75975B17E6D6}"/>
              </a:ext>
            </a:extLst>
          </p:cNvPr>
          <p:cNvSpPr/>
          <p:nvPr/>
        </p:nvSpPr>
        <p:spPr bwMode="auto">
          <a:xfrm>
            <a:off x="6806318" y="461820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72C47B-DAA0-4667-8F41-3CFDAB101283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 bwMode="auto">
          <a:xfrm flipH="1">
            <a:off x="7306804" y="5240698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6ECA7DF-FB18-4855-8F65-C80F86E5B86C}"/>
              </a:ext>
            </a:extLst>
          </p:cNvPr>
          <p:cNvSpPr/>
          <p:nvPr/>
        </p:nvSpPr>
        <p:spPr bwMode="auto">
          <a:xfrm>
            <a:off x="6548991" y="4511252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410630-052B-4929-B433-5D749CD2D244}"/>
              </a:ext>
            </a:extLst>
          </p:cNvPr>
          <p:cNvSpPr/>
          <p:nvPr/>
        </p:nvSpPr>
        <p:spPr bwMode="auto">
          <a:xfrm>
            <a:off x="9592547" y="555920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EB0CBF-A90B-496C-AE31-F64DE3BFF44B}"/>
              </a:ext>
            </a:extLst>
          </p:cNvPr>
          <p:cNvSpPr/>
          <p:nvPr/>
        </p:nvSpPr>
        <p:spPr bwMode="auto">
          <a:xfrm>
            <a:off x="9651904" y="456318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F82268-B7A5-4158-A252-0E98CEED7F89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 bwMode="auto">
          <a:xfrm flipH="1">
            <a:off x="10152390" y="5185679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FD6756F-8811-4B3B-A1CD-EA3D0FB92821}"/>
              </a:ext>
            </a:extLst>
          </p:cNvPr>
          <p:cNvSpPr/>
          <p:nvPr/>
        </p:nvSpPr>
        <p:spPr bwMode="auto">
          <a:xfrm>
            <a:off x="9394577" y="445623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C8BFBF-1327-4B01-9817-07B91ED5FF05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 bwMode="auto">
          <a:xfrm flipH="1">
            <a:off x="8590247" y="2765727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CA090A-F019-404D-A23A-EF92A9E59C7E}"/>
              </a:ext>
            </a:extLst>
          </p:cNvPr>
          <p:cNvCxnSpPr>
            <a:cxnSpLocks/>
            <a:stCxn id="37" idx="1"/>
            <a:endCxn id="33" idx="3"/>
          </p:cNvCxnSpPr>
          <p:nvPr/>
        </p:nvCxnSpPr>
        <p:spPr bwMode="auto">
          <a:xfrm flipH="1">
            <a:off x="8041808" y="5334286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E2B3BD-D9DC-4A65-97C8-F6FA497C1273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 bwMode="auto">
          <a:xfrm flipH="1">
            <a:off x="7295400" y="3698797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85CE6F-9C93-4448-83F6-7A0760C0E717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 bwMode="auto">
          <a:xfrm flipH="1">
            <a:off x="10140986" y="3643778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7794F5-E525-4356-BBBB-98DBC5648F3B}"/>
              </a:ext>
            </a:extLst>
          </p:cNvPr>
          <p:cNvCxnSpPr>
            <a:cxnSpLocks/>
          </p:cNvCxnSpPr>
          <p:nvPr/>
        </p:nvCxnSpPr>
        <p:spPr bwMode="auto">
          <a:xfrm>
            <a:off x="8590246" y="3698798"/>
            <a:ext cx="804330" cy="75743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BED02C-9D6A-4EF2-B5DA-4A07A6164A45}"/>
              </a:ext>
            </a:extLst>
          </p:cNvPr>
          <p:cNvCxnSpPr>
            <a:cxnSpLocks/>
          </p:cNvCxnSpPr>
          <p:nvPr/>
        </p:nvCxnSpPr>
        <p:spPr bwMode="auto">
          <a:xfrm flipH="1">
            <a:off x="8041807" y="3643779"/>
            <a:ext cx="1901208" cy="86747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7D027BD-488A-46C0-AAA6-42005AA8CFBF}"/>
              </a:ext>
            </a:extLst>
          </p:cNvPr>
          <p:cNvSpPr txBox="1"/>
          <p:nvPr/>
        </p:nvSpPr>
        <p:spPr>
          <a:xfrm>
            <a:off x="8026253" y="126879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Sistem calcul distribuit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5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1D2C21-151C-9C46-BEE0-A403B8C2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B99552-D701-BC44-8A1D-56F4808A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1065A-FF09-304A-A7D4-529E8713128F}"/>
              </a:ext>
            </a:extLst>
          </p:cNvPr>
          <p:cNvGrpSpPr/>
          <p:nvPr/>
        </p:nvGrpSpPr>
        <p:grpSpPr>
          <a:xfrm>
            <a:off x="1646380" y="1408585"/>
            <a:ext cx="9021620" cy="4736201"/>
            <a:chOff x="1646380" y="1408585"/>
            <a:chExt cx="9021620" cy="47362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FB969B-D159-1649-8D83-3759B842E8D5}"/>
                </a:ext>
              </a:extLst>
            </p:cNvPr>
            <p:cNvSpPr txBox="1"/>
            <p:nvPr/>
          </p:nvSpPr>
          <p:spPr>
            <a:xfrm>
              <a:off x="1838325" y="1450405"/>
              <a:ext cx="5932714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chemeClr val="tx2"/>
                  </a:solidFill>
                </a:rPr>
                <a:t>Licență Inginer 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Calculatoare</a:t>
              </a: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Master științific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Sisteme de Calcul Paralel și Distribuit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 - cum laude</a:t>
              </a: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Doctorat </a:t>
              </a:r>
            </a:p>
            <a:p>
              <a:r>
                <a:rPr lang="en-GB" sz="2400" dirty="0">
                  <a:solidFill>
                    <a:schemeClr val="tx2"/>
                  </a:solidFill>
                </a:rPr>
                <a:t>C</a:t>
              </a:r>
              <a:r>
                <a:rPr lang="ro-RO" sz="2400" dirty="0" err="1">
                  <a:solidFill>
                    <a:schemeClr val="tx2"/>
                  </a:solidFill>
                </a:rPr>
                <a:t>rowd</a:t>
              </a:r>
              <a:r>
                <a:rPr lang="en-GB" sz="2400" dirty="0">
                  <a:solidFill>
                    <a:schemeClr val="tx2"/>
                  </a:solidFill>
                </a:rPr>
                <a:t> D</a:t>
              </a:r>
              <a:r>
                <a:rPr lang="ro-RO" sz="2400" dirty="0" err="1">
                  <a:solidFill>
                    <a:schemeClr val="tx2"/>
                  </a:solidFill>
                </a:rPr>
                <a:t>ata</a:t>
              </a:r>
              <a:r>
                <a:rPr lang="en-GB" sz="2400" dirty="0">
                  <a:solidFill>
                    <a:schemeClr val="tx2"/>
                  </a:solidFill>
                </a:rPr>
                <a:t> A</a:t>
              </a:r>
              <a:r>
                <a:rPr lang="ro-RO" sz="2400" dirty="0" err="1">
                  <a:solidFill>
                    <a:schemeClr val="tx2"/>
                  </a:solidFill>
                </a:rPr>
                <a:t>nalytics</a:t>
              </a:r>
              <a:r>
                <a:rPr lang="en-GB" sz="2400" dirty="0">
                  <a:solidFill>
                    <a:schemeClr val="tx2"/>
                  </a:solidFill>
                </a:rPr>
                <a:t> A</a:t>
              </a:r>
              <a:r>
                <a:rPr lang="ro-RO" sz="2400" dirty="0">
                  <a:solidFill>
                    <a:schemeClr val="tx2"/>
                  </a:solidFill>
                </a:rPr>
                <a:t>s</a:t>
              </a:r>
              <a:r>
                <a:rPr lang="en-GB" sz="2400" dirty="0">
                  <a:solidFill>
                    <a:schemeClr val="tx2"/>
                  </a:solidFill>
                </a:rPr>
                <a:t> S</a:t>
              </a:r>
              <a:r>
                <a:rPr lang="ro-RO" sz="2400" dirty="0" err="1">
                  <a:solidFill>
                    <a:schemeClr val="tx2"/>
                  </a:solidFill>
                </a:rPr>
                <a:t>een</a:t>
              </a:r>
              <a:r>
                <a:rPr lang="en-GB" sz="2400" dirty="0">
                  <a:solidFill>
                    <a:schemeClr val="tx2"/>
                  </a:solidFill>
                </a:rPr>
                <a:t> F</a:t>
              </a:r>
              <a:r>
                <a:rPr lang="ro-RO" sz="2400" dirty="0">
                  <a:solidFill>
                    <a:schemeClr val="tx2"/>
                  </a:solidFill>
                </a:rPr>
                <a:t>rom</a:t>
              </a:r>
              <a:r>
                <a:rPr lang="en-GB" sz="2400" dirty="0">
                  <a:solidFill>
                    <a:schemeClr val="tx2"/>
                  </a:solidFill>
                </a:rPr>
                <a:t> W</a:t>
              </a:r>
              <a:r>
                <a:rPr lang="ro-RO" sz="2400" dirty="0">
                  <a:solidFill>
                    <a:schemeClr val="tx2"/>
                  </a:solidFill>
                </a:rPr>
                <a:t>i</a:t>
              </a:r>
              <a:r>
                <a:rPr lang="en-GB" sz="2400" dirty="0">
                  <a:solidFill>
                    <a:schemeClr val="tx2"/>
                  </a:solidFill>
                </a:rPr>
                <a:t>F</a:t>
              </a:r>
              <a:r>
                <a:rPr lang="ro-RO" sz="2400" dirty="0">
                  <a:solidFill>
                    <a:schemeClr val="tx2"/>
                  </a:solidFill>
                </a:rPr>
                <a:t>i</a:t>
              </a:r>
              <a:r>
                <a:rPr lang="en-GB" sz="2400" dirty="0">
                  <a:solidFill>
                    <a:schemeClr val="tx2"/>
                  </a:solidFill>
                </a:rPr>
                <a:t> </a:t>
              </a:r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            A</a:t>
              </a:r>
              <a:r>
                <a:rPr lang="en-GB" sz="2400" dirty="0">
                  <a:solidFill>
                    <a:schemeClr val="tx2"/>
                  </a:solidFill>
                </a:rPr>
                <a:t> C</a:t>
              </a:r>
              <a:r>
                <a:rPr lang="ro-RO" sz="2400" dirty="0" err="1">
                  <a:solidFill>
                    <a:schemeClr val="tx2"/>
                  </a:solidFill>
                </a:rPr>
                <a:t>ritical</a:t>
              </a:r>
              <a:r>
                <a:rPr lang="en-GB" sz="2400" dirty="0">
                  <a:solidFill>
                    <a:schemeClr val="tx2"/>
                  </a:solidFill>
                </a:rPr>
                <a:t> R</a:t>
              </a:r>
              <a:r>
                <a:rPr lang="ro-RO" sz="2400" dirty="0" err="1">
                  <a:solidFill>
                    <a:schemeClr val="tx2"/>
                  </a:solidFill>
                </a:rPr>
                <a:t>eview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pic>
          <p:nvPicPr>
            <p:cNvPr id="6" name="Picture 2" descr="D:\cipsm\Catedra\Logo CS\logo_upb_small.png">
              <a:extLst>
                <a:ext uri="{FF2B5EF4-FFF2-40B4-BE49-F238E27FC236}">
                  <a16:creationId xmlns:a16="http://schemas.microsoft.com/office/drawing/2014/main" id="{AD7FFAA9-9B9D-E74F-A9C5-F38A29BA6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014" y="1408585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 descr="D:\cipsm\Catedra\Logo CS\logo_upb_small.png">
              <a:extLst>
                <a:ext uri="{FF2B5EF4-FFF2-40B4-BE49-F238E27FC236}">
                  <a16:creationId xmlns:a16="http://schemas.microsoft.com/office/drawing/2014/main" id="{4E613EFF-D42B-A04C-9E8F-086F65B5D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014" y="3057636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D:\cipsm\Catedra\Logo CS\logo_upb_small.png">
              <a:extLst>
                <a:ext uri="{FF2B5EF4-FFF2-40B4-BE49-F238E27FC236}">
                  <a16:creationId xmlns:a16="http://schemas.microsoft.com/office/drawing/2014/main" id="{1521B864-1606-2E4B-87B9-86D75C994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1038" y="4895569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37DCD66-31B8-514A-90A2-3BE4313E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31908" y="3172987"/>
              <a:ext cx="2436092" cy="727364"/>
            </a:xfrm>
            <a:prstGeom prst="rect">
              <a:avLst/>
            </a:prstGeom>
          </p:spPr>
        </p:pic>
        <p:pic>
          <p:nvPicPr>
            <p:cNvPr id="10" name="Picture 9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B87C1CD4-00EF-CB4F-8081-769BB599A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087" y="4571997"/>
              <a:ext cx="1899504" cy="157278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48D222-8513-C34B-A969-B83D6246ED29}"/>
                </a:ext>
              </a:extLst>
            </p:cNvPr>
            <p:cNvCxnSpPr/>
            <p:nvPr/>
          </p:nvCxnSpPr>
          <p:spPr bwMode="auto">
            <a:xfrm>
              <a:off x="1646380" y="2593767"/>
              <a:ext cx="882996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172E4-CC13-F747-B058-8F69077E4AB1}"/>
                </a:ext>
              </a:extLst>
            </p:cNvPr>
            <p:cNvCxnSpPr/>
            <p:nvPr/>
          </p:nvCxnSpPr>
          <p:spPr bwMode="auto">
            <a:xfrm>
              <a:off x="1681018" y="4399476"/>
              <a:ext cx="882996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5899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D37643-74AF-4A04-927C-07F8B6DD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C2E6-084A-4588-B419-E8F3C92A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Resurse fizice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B17111-35C2-423E-8D89-5187952DCA75}"/>
              </a:ext>
            </a:extLst>
          </p:cNvPr>
          <p:cNvSpPr txBox="1">
            <a:spLocks/>
          </p:cNvSpPr>
          <p:nvPr/>
        </p:nvSpPr>
        <p:spPr>
          <a:xfrm>
            <a:off x="425451" y="1323976"/>
            <a:ext cx="11366500" cy="5091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>
                <a:solidFill>
                  <a:schemeClr val="tx2"/>
                </a:solidFill>
              </a:rPr>
              <a:t>Procesor – </a:t>
            </a:r>
            <a:r>
              <a:rPr lang="ro-RO" dirty="0" err="1">
                <a:solidFill>
                  <a:schemeClr val="tx2"/>
                </a:solidFill>
              </a:rPr>
              <a:t>multi-core</a:t>
            </a:r>
            <a:r>
              <a:rPr lang="ro-RO" dirty="0">
                <a:solidFill>
                  <a:schemeClr val="tx2"/>
                </a:solidFill>
              </a:rPr>
              <a:t> – 48 </a:t>
            </a:r>
            <a:r>
              <a:rPr lang="ro-RO" dirty="0" err="1">
                <a:solidFill>
                  <a:schemeClr val="tx2"/>
                </a:solidFill>
              </a:rPr>
              <a:t>core</a:t>
            </a:r>
            <a:r>
              <a:rPr lang="ro-RO" dirty="0">
                <a:solidFill>
                  <a:schemeClr val="tx2"/>
                </a:solidFill>
              </a:rPr>
              <a:t>-uri</a:t>
            </a:r>
          </a:p>
          <a:p>
            <a:pPr marL="2582862" lvl="8" indent="0">
              <a:buFont typeface="Arial" panose="020B0604020202020204" pitchFamily="34" charset="0"/>
              <a:buNone/>
            </a:pPr>
            <a:r>
              <a:rPr lang="ro-RO" dirty="0">
                <a:solidFill>
                  <a:schemeClr val="tx2"/>
                </a:solidFill>
              </a:rPr>
              <a:t>		</a:t>
            </a:r>
            <a:r>
              <a:rPr lang="ro-RO" sz="2400" dirty="0">
                <a:solidFill>
                  <a:schemeClr val="tx2"/>
                </a:solidFill>
              </a:rPr>
              <a:t>(64 la AMD)</a:t>
            </a:r>
          </a:p>
          <a:p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Cluster</a:t>
            </a:r>
          </a:p>
          <a:p>
            <a:endParaRPr lang="ro-RO" dirty="0">
              <a:solidFill>
                <a:schemeClr val="tx2"/>
              </a:solidFill>
            </a:endParaRPr>
          </a:p>
          <a:p>
            <a:endParaRPr lang="ro-RO" dirty="0">
              <a:solidFill>
                <a:schemeClr val="tx2"/>
              </a:solidFill>
            </a:endParaRPr>
          </a:p>
          <a:p>
            <a:endParaRPr lang="ro-RO" dirty="0">
              <a:solidFill>
                <a:schemeClr val="tx2"/>
              </a:solidFill>
            </a:endParaRPr>
          </a:p>
          <a:p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Grid/Cloud</a:t>
            </a:r>
          </a:p>
          <a:p>
            <a:endParaRPr lang="ro-RO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C6A13-DFA6-4B8C-ADCA-E8910C3FD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050974"/>
            <a:ext cx="1437640" cy="143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64BD6-F93C-4B6A-97C4-FA0AEDF74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1" y="2585914"/>
            <a:ext cx="2859722" cy="1907434"/>
          </a:xfrm>
          <a:prstGeom prst="rect">
            <a:avLst/>
          </a:prstGeom>
        </p:spPr>
      </p:pic>
      <p:pic>
        <p:nvPicPr>
          <p:cNvPr id="8" name="Picture 8" descr="grid">
            <a:extLst>
              <a:ext uri="{FF2B5EF4-FFF2-40B4-BE49-F238E27FC236}">
                <a16:creationId xmlns:a16="http://schemas.microsoft.com/office/drawing/2014/main" id="{3E24C065-DE0F-4C18-895A-F23EC3A9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4699000"/>
            <a:ext cx="3505200" cy="1716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654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8DC209-E755-4975-83BE-59A83014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8DBEC-9140-4645-AE12-427A790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Supercomputers</a:t>
            </a:r>
            <a:r>
              <a:rPr lang="ro-RO" dirty="0"/>
              <a:t> (top500.org)</a:t>
            </a:r>
            <a:endParaRPr lang="en-US" dirty="0"/>
          </a:p>
        </p:txBody>
      </p:sp>
      <p:pic>
        <p:nvPicPr>
          <p:cNvPr id="5" name="Picture 4" descr="2019">
            <a:extLst>
              <a:ext uri="{FF2B5EF4-FFF2-40B4-BE49-F238E27FC236}">
                <a16:creationId xmlns:a16="http://schemas.microsoft.com/office/drawing/2014/main" id="{1CB1D08B-6DEA-41CA-8548-7DF5F8D7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475" y="994019"/>
            <a:ext cx="8002361" cy="5390834"/>
          </a:xfrm>
          <a:prstGeom prst="rect">
            <a:avLst/>
          </a:prstGeom>
        </p:spPr>
      </p:pic>
      <p:pic>
        <p:nvPicPr>
          <p:cNvPr id="6" name="Picture 5" descr="2020">
            <a:extLst>
              <a:ext uri="{FF2B5EF4-FFF2-40B4-BE49-F238E27FC236}">
                <a16:creationId xmlns:a16="http://schemas.microsoft.com/office/drawing/2014/main" id="{E639EBDB-6CC8-4582-B4E7-2C9BA3E0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237" y="1019785"/>
            <a:ext cx="6523777" cy="5306877"/>
          </a:xfrm>
          <a:prstGeom prst="rect">
            <a:avLst/>
          </a:prstGeom>
        </p:spPr>
      </p:pic>
      <p:pic>
        <p:nvPicPr>
          <p:cNvPr id="7" name="Picture 6" descr="2018">
            <a:extLst>
              <a:ext uri="{FF2B5EF4-FFF2-40B4-BE49-F238E27FC236}">
                <a16:creationId xmlns:a16="http://schemas.microsoft.com/office/drawing/2014/main" id="{67F67012-44C7-4660-99DE-85766327A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97" y="935828"/>
            <a:ext cx="8002361" cy="539083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255BF6D-2B85-481E-A4AB-CA6D106B8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949" y="1093787"/>
            <a:ext cx="6276827" cy="510098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F778CDF-D6A1-474D-9231-4528691A0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765" y="1093787"/>
            <a:ext cx="6367500" cy="5242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E324D-7C10-FE11-9812-3C052763F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79" y="1117524"/>
            <a:ext cx="5948585" cy="527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B5CC93-2D9D-2C8A-DA41-4539C133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08E94-AB52-634B-C764-7CEC1F42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Frontier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642FA9-85CC-4EA9-3623-6B628916F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" y="1222781"/>
            <a:ext cx="9184958" cy="51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501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B8BB98-CB42-429D-A507-9847869F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16FB6C-BBD2-4F41-98C4-B10CD23D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Fugaku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9FFD632-CAC2-4889-B006-EDFEA47A8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985246"/>
            <a:ext cx="8515350" cy="35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1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B32D5-81BD-230D-2D4C-FBF1B9A0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DF1485-A6CD-4C7B-21DA-FB095153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Lumi</a:t>
            </a:r>
          </a:p>
        </p:txBody>
      </p:sp>
      <p:pic>
        <p:nvPicPr>
          <p:cNvPr id="3074" name="Picture 2" descr="LUMI supercomputer is officially accepted">
            <a:extLst>
              <a:ext uri="{FF2B5EF4-FFF2-40B4-BE49-F238E27FC236}">
                <a16:creationId xmlns:a16="http://schemas.microsoft.com/office/drawing/2014/main" id="{0FBB8757-AEC1-3E6C-DC94-9F44512B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3" y="1315462"/>
            <a:ext cx="9528313" cy="500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18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166B53-B7E8-ADB1-C38C-EF1D4233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832B9-DCE9-4DDF-471A-DA50D9AE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Leonardo</a:t>
            </a:r>
          </a:p>
        </p:txBody>
      </p:sp>
      <p:pic>
        <p:nvPicPr>
          <p:cNvPr id="4098" name="Picture 2" descr="leonardo supercomputer">
            <a:extLst>
              <a:ext uri="{FF2B5EF4-FFF2-40B4-BE49-F238E27FC236}">
                <a16:creationId xmlns:a16="http://schemas.microsoft.com/office/drawing/2014/main" id="{DBF2B59B-8C70-84E4-44CA-A1F07037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720" y="1113373"/>
            <a:ext cx="7040880" cy="528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417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F61F6D-31CE-427C-B11E-833C7E5F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6F2F0-E3E9-475C-B1A6-15A79FCB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Summit</a:t>
            </a:r>
            <a:endParaRPr lang="en-US" dirty="0"/>
          </a:p>
        </p:txBody>
      </p:sp>
      <p:pic>
        <p:nvPicPr>
          <p:cNvPr id="5" name="Picture 4" descr="A picture containing train, blue, computer, platform&#10;&#10;Description automatically generated">
            <a:extLst>
              <a:ext uri="{FF2B5EF4-FFF2-40B4-BE49-F238E27FC236}">
                <a16:creationId xmlns:a16="http://schemas.microsoft.com/office/drawing/2014/main" id="{B70408E2-E3B2-44CB-9E6E-95F17ACC4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1212596"/>
            <a:ext cx="6278880" cy="5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4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0D8FEF-D4F7-45BF-A956-170571F9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7C4753-BB6A-47FC-9872-21D40495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Sierra</a:t>
            </a:r>
            <a:endParaRPr lang="en-US" dirty="0"/>
          </a:p>
        </p:txBody>
      </p:sp>
      <p:pic>
        <p:nvPicPr>
          <p:cNvPr id="5" name="Picture 4" descr="A close up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A77199-7347-452F-ABC3-B349437A3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5483"/>
            <a:ext cx="9144000" cy="45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96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A6A2B5-2969-4D97-A88E-9782D3FA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32822-6CDA-41AA-8D5D-39051AF9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Sunway</a:t>
            </a:r>
            <a:r>
              <a:rPr lang="ro-RO" dirty="0"/>
              <a:t> </a:t>
            </a:r>
            <a:r>
              <a:rPr lang="ro-RO" dirty="0" err="1"/>
              <a:t>TaihuLight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18073-76A3-402D-A4FD-F4C28FD3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70021"/>
            <a:ext cx="9144000" cy="40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33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EC8FA4-B707-4ADF-A7D0-0F0ADF04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99A6B6-07C6-48C6-9620-E3C33E06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JUWELS</a:t>
            </a:r>
            <a:endParaRPr lang="en-US" dirty="0"/>
          </a:p>
        </p:txBody>
      </p:sp>
      <p:pic>
        <p:nvPicPr>
          <p:cNvPr id="9" name="Picture 8" descr="A picture containing metal&#10;&#10;Description automatically generated">
            <a:extLst>
              <a:ext uri="{FF2B5EF4-FFF2-40B4-BE49-F238E27FC236}">
                <a16:creationId xmlns:a16="http://schemas.microsoft.com/office/drawing/2014/main" id="{3655CBA6-06C5-41D7-B90C-489FC367B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9" y="1524000"/>
            <a:ext cx="10726022" cy="4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8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803D0D-A387-834D-A7CF-C66621FF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CD5DB4-EA3B-3241-BA21-F120D359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45189B-F0B3-8948-8242-8559CBF33AF6}"/>
              </a:ext>
            </a:extLst>
          </p:cNvPr>
          <p:cNvGrpSpPr/>
          <p:nvPr/>
        </p:nvGrpSpPr>
        <p:grpSpPr>
          <a:xfrm>
            <a:off x="1833563" y="1225409"/>
            <a:ext cx="8524875" cy="5091113"/>
            <a:chOff x="481947" y="1225409"/>
            <a:chExt cx="8524875" cy="5091113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325F8FF-B1BB-A040-A834-9542C045420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1947" y="1225409"/>
              <a:ext cx="8524875" cy="509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23900" indent="-36195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‒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982663" indent="-257175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Courier New" panose="02070309020205020404" pitchFamily="49" charset="0"/>
                <a:buChar char="o"/>
                <a:defRPr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433513" indent="-26670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‒"/>
                <a:defRPr sz="16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4pPr>
              <a:lvl5pPr marL="1787525" indent="-258763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5pPr>
              <a:lvl6pPr marL="14192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6pPr>
              <a:lvl7pPr marL="18764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7pPr>
              <a:lvl8pPr marL="23336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8pPr>
              <a:lvl9pPr marL="27908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ro-RO" kern="0" dirty="0">
                  <a:solidFill>
                    <a:schemeClr val="tx2"/>
                  </a:solidFill>
                </a:rPr>
                <a:t>Student </a:t>
              </a:r>
              <a:r>
                <a:rPr lang="ro-RO" kern="0" dirty="0" err="1">
                  <a:solidFill>
                    <a:schemeClr val="tx2"/>
                  </a:solidFill>
                </a:rPr>
                <a:t>Assistant</a:t>
              </a:r>
              <a:endParaRPr lang="ro-RO" kern="0" dirty="0">
                <a:solidFill>
                  <a:schemeClr val="tx2"/>
                </a:solidFill>
              </a:endParaRPr>
            </a:p>
            <a:p>
              <a:r>
                <a:rPr lang="en-US" kern="0" dirty="0">
                  <a:solidFill>
                    <a:schemeClr val="tx2"/>
                  </a:solidFill>
                </a:rPr>
                <a:t>Concurrency &amp; Multithreading</a:t>
              </a:r>
              <a:endParaRPr lang="ro-RO" kern="0" dirty="0">
                <a:solidFill>
                  <a:schemeClr val="tx2"/>
                </a:solidFill>
              </a:endParaRPr>
            </a:p>
            <a:p>
              <a:endParaRPr lang="ro-RO" kern="0" dirty="0">
                <a:solidFill>
                  <a:schemeClr val="tx2"/>
                </a:solidFill>
              </a:endParaRPr>
            </a:p>
            <a:p>
              <a:pPr marL="0" indent="0">
                <a:buFont typeface="Wingdings" panose="05000000000000000000" pitchFamily="2" charset="2"/>
                <a:buNone/>
              </a:pPr>
              <a:r>
                <a:rPr lang="ro-RO" kern="0" dirty="0">
                  <a:solidFill>
                    <a:schemeClr val="tx2"/>
                  </a:solidFill>
                </a:rPr>
                <a:t>Asistent Universitar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Algoritmi Paraleli și Distribuiți</a:t>
              </a:r>
            </a:p>
            <a:p>
              <a:r>
                <a:rPr lang="ro-RO" b="1" kern="0" dirty="0">
                  <a:solidFill>
                    <a:schemeClr val="tx2"/>
                  </a:solidFill>
                </a:rPr>
                <a:t>Arhitecturi Paralele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Programare Web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Protocoale de Comunicație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Programarea Calculatoarelor</a:t>
              </a:r>
            </a:p>
            <a:p>
              <a:endParaRPr lang="en-US" kern="0" dirty="0">
                <a:solidFill>
                  <a:schemeClr val="tx2"/>
                </a:solidFill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99E64D5-AE5B-7845-95CA-BBBD7A924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2557" y="1323974"/>
              <a:ext cx="2742534" cy="818861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A0A1F2F-833D-104E-B525-CD39631AF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088" y="2833435"/>
              <a:ext cx="985838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:\cipsm\Catedra\Logo CS\logo_upb_small.png">
              <a:extLst>
                <a:ext uri="{FF2B5EF4-FFF2-40B4-BE49-F238E27FC236}">
                  <a16:creationId xmlns:a16="http://schemas.microsoft.com/office/drawing/2014/main" id="{5C52BBB2-6A41-8143-8B75-25846A25C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557" y="2862514"/>
              <a:ext cx="1132971" cy="1132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5651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6E7185-03D3-4E03-8BB4-929D6769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F33A7-792E-4FF7-8028-BCACFB635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75" y="416946"/>
            <a:ext cx="2370251" cy="1055051"/>
          </a:xfrm>
          <a:prstGeom prst="rect">
            <a:avLst/>
          </a:prstGeom>
        </p:spPr>
      </p:pic>
      <p:pic>
        <p:nvPicPr>
          <p:cNvPr id="6" name="Content Placeholder 9" descr="2018">
            <a:extLst>
              <a:ext uri="{FF2B5EF4-FFF2-40B4-BE49-F238E27FC236}">
                <a16:creationId xmlns:a16="http://schemas.microsoft.com/office/drawing/2014/main" id="{3B610C6D-B301-4642-B3F8-EC1E958DD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78233" y="2100932"/>
            <a:ext cx="8384146" cy="194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2019&#10;">
            <a:extLst>
              <a:ext uri="{FF2B5EF4-FFF2-40B4-BE49-F238E27FC236}">
                <a16:creationId xmlns:a16="http://schemas.microsoft.com/office/drawing/2014/main" id="{605C8BB8-A490-4D74-9EED-33BAE7238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700" y="2454032"/>
            <a:ext cx="8812772" cy="1591781"/>
          </a:xfrm>
          <a:prstGeom prst="rect">
            <a:avLst/>
          </a:prstGeom>
        </p:spPr>
      </p:pic>
      <p:pic>
        <p:nvPicPr>
          <p:cNvPr id="8" name="Picture 7" descr="2020">
            <a:extLst>
              <a:ext uri="{FF2B5EF4-FFF2-40B4-BE49-F238E27FC236}">
                <a16:creationId xmlns:a16="http://schemas.microsoft.com/office/drawing/2014/main" id="{46A68464-20A0-4023-A527-FB90EE7AE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689" y="2357690"/>
            <a:ext cx="8930024" cy="153721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8F0BF22-1DF6-4409-A335-9D1AAF772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533" y="1835834"/>
            <a:ext cx="6521825" cy="2475076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21F74B-2637-4561-870B-910FF2C14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421" y="1810676"/>
            <a:ext cx="6297791" cy="2878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44E503-C0C5-1BD8-FC00-DC6022D93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8558" y="2503198"/>
            <a:ext cx="6314884" cy="27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49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15DDCD-1FF3-408A-ACC6-90164560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2B0FF4-7446-4ADC-803F-CC715101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Tehnologiile pe care le vom folosi</a:t>
            </a:r>
            <a:endParaRPr lang="en-US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7D6BBD-8FC9-469D-9272-BC48A2DDB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9" y="1378795"/>
            <a:ext cx="7230484" cy="132416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9E9D63A-8A03-4105-84C2-A461551DB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53" y="2319617"/>
            <a:ext cx="4115346" cy="2057673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8A8ADE6-C540-4733-952A-BF84B0D00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9" y="3209340"/>
            <a:ext cx="4008907" cy="1030576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37700FA-8855-4B31-BE38-AC3C7333D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64" y="4763270"/>
            <a:ext cx="5263907" cy="1136906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A3C03060-F59A-47FE-A29E-63D67ADBF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3" y="4746301"/>
            <a:ext cx="3163645" cy="16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8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AC6C5-C1D6-47EA-A774-7541D34D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12DAC-BA96-4A61-B77E-4D09EC72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1585-0E20-42BB-AE03-5B35A6DCCF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52529"/>
            <a:ext cx="11197087" cy="464475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Framework care facilitează</a:t>
            </a:r>
          </a:p>
          <a:p>
            <a:pPr>
              <a:buClr>
                <a:schemeClr val="tx1"/>
              </a:buClr>
            </a:pPr>
            <a:r>
              <a:rPr lang="ro-RO" dirty="0"/>
              <a:t>Pornirea programelor distribuite (procese pe același sistem sau pe sisteme diferite, dar strâns conectate – ideal aceeași rețea)</a:t>
            </a:r>
          </a:p>
          <a:p>
            <a:pPr>
              <a:buClr>
                <a:schemeClr val="tx1"/>
              </a:buClr>
            </a:pPr>
            <a:r>
              <a:rPr lang="ro-RO" dirty="0"/>
              <a:t>Conectarea proceselor unui program distribuit (accept, </a:t>
            </a:r>
            <a:r>
              <a:rPr lang="ro-RO" dirty="0" err="1"/>
              <a:t>bind</a:t>
            </a:r>
            <a:r>
              <a:rPr lang="ro-RO" dirty="0"/>
              <a:t>, </a:t>
            </a:r>
            <a:r>
              <a:rPr lang="ro-RO" dirty="0" err="1"/>
              <a:t>connect</a:t>
            </a:r>
            <a:r>
              <a:rPr lang="ro-RO" dirty="0"/>
              <a:t>)</a:t>
            </a:r>
          </a:p>
          <a:p>
            <a:pPr>
              <a:buClr>
                <a:schemeClr val="tx1"/>
              </a:buClr>
            </a:pPr>
            <a:r>
              <a:rPr lang="ro-RO" dirty="0"/>
              <a:t>Simplificarea identificării (identificatori în loc de IP, port)</a:t>
            </a:r>
          </a:p>
          <a:p>
            <a:pPr>
              <a:buClr>
                <a:schemeClr val="tx1"/>
              </a:buClr>
            </a:pPr>
            <a:r>
              <a:rPr lang="ro-RO" dirty="0"/>
              <a:t>Simplificarea comunicării (oferă funcții gen </a:t>
            </a:r>
            <a:r>
              <a:rPr lang="ro-RO" dirty="0" err="1"/>
              <a:t>Send</a:t>
            </a:r>
            <a:r>
              <a:rPr lang="ro-RO" dirty="0"/>
              <a:t>/</a:t>
            </a:r>
            <a:r>
              <a:rPr lang="ro-RO" dirty="0" err="1"/>
              <a:t>Recv</a:t>
            </a:r>
            <a:r>
              <a:rPr lang="ro-RO" dirty="0"/>
              <a:t>, </a:t>
            </a:r>
            <a:r>
              <a:rPr lang="ro-RO" dirty="0" err="1"/>
              <a:t>Broadcast</a:t>
            </a:r>
            <a:r>
              <a:rPr lang="ro-RO" dirty="0"/>
              <a:t>)</a:t>
            </a:r>
          </a:p>
          <a:p>
            <a:pPr>
              <a:buClr>
                <a:schemeClr val="tx1"/>
              </a:buClr>
            </a:pPr>
            <a:r>
              <a:rPr lang="ro-RO" dirty="0"/>
              <a:t>Asigură comunicarea corectă pe sisteme cu arhitecturi de calcul diferite (</a:t>
            </a:r>
            <a:r>
              <a:rPr lang="en-US" dirty="0"/>
              <a:t>little/big endian problems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32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5E5EC5-22A6-5940-8200-815DFA9A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F44E70-9101-E34C-9F87-7720602E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9C48D-DF59-5148-AA14-9A46E6BD453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543049"/>
            <a:ext cx="11197087" cy="4754233"/>
          </a:xfrm>
        </p:spPr>
        <p:txBody>
          <a:bodyPr/>
          <a:lstStyle/>
          <a:p>
            <a:r>
              <a:rPr lang="en-RO" dirty="0"/>
              <a:t>Lector</a:t>
            </a:r>
          </a:p>
          <a:p>
            <a:pPr lvl="1"/>
            <a:r>
              <a:rPr lang="en-RO" dirty="0"/>
              <a:t>Structuri de Date și Algoritmi</a:t>
            </a:r>
          </a:p>
          <a:p>
            <a:pPr lvl="1"/>
            <a:r>
              <a:rPr lang="en-RO" dirty="0"/>
              <a:t>Sisteme Tolerante la Defecte</a:t>
            </a:r>
          </a:p>
          <a:p>
            <a:pPr lvl="1"/>
            <a:r>
              <a:rPr lang="en-RO" dirty="0"/>
              <a:t>Arhitecturi Paralele</a:t>
            </a:r>
          </a:p>
          <a:p>
            <a:pPr lvl="1"/>
            <a:endParaRPr lang="en-RO" dirty="0"/>
          </a:p>
          <a:p>
            <a:pPr lvl="1"/>
            <a:endParaRPr lang="en-RO" dirty="0"/>
          </a:p>
          <a:p>
            <a:r>
              <a:rPr lang="en-RO" dirty="0"/>
              <a:t>Senior Technical Program Manager</a:t>
            </a:r>
          </a:p>
          <a:p>
            <a:pPr lvl="1"/>
            <a:r>
              <a:rPr lang="en-RO" dirty="0"/>
              <a:t>Azure Core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67C994-A2DB-344D-BCB5-7622C950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773" y="1678218"/>
            <a:ext cx="1353195" cy="159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34F78D-C1F0-1B02-A4E0-DED431088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4720135"/>
            <a:ext cx="2794000" cy="59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1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2E21CD-CE39-2E48-AF5E-05B77085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CCAA4-76B7-8049-9AFD-92140DAD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C0CAB-7BB2-B043-9697-778440319F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2442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412AC4-949F-459B-882C-EFEDAB1C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B1A578-4F4B-4476-8D35-8B3308CF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Așteptări?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8F7D5-ABE1-4A1C-A2BF-7F65149418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487277"/>
            <a:ext cx="11197087" cy="4810006"/>
          </a:xfrm>
        </p:spPr>
        <p:txBody>
          <a:bodyPr/>
          <a:lstStyle/>
          <a:p>
            <a:r>
              <a:rPr lang="ro-RO" dirty="0"/>
              <a:t>Ce vă așteptați să facem la Sisteme Tolerante la Defecte?</a:t>
            </a:r>
          </a:p>
          <a:p>
            <a:endParaRPr lang="ro-RO" dirty="0"/>
          </a:p>
          <a:p>
            <a:r>
              <a:rPr lang="ro-RO" dirty="0"/>
              <a:t>Cu ce tehnologii vă așteptați să lucrăm?</a:t>
            </a:r>
          </a:p>
          <a:p>
            <a:endParaRPr lang="ro-RO" dirty="0"/>
          </a:p>
          <a:p>
            <a:r>
              <a:rPr lang="ro-RO" dirty="0"/>
              <a:t>Ce vă așteptați să învățați?</a:t>
            </a:r>
          </a:p>
          <a:p>
            <a:endParaRPr lang="ro-RO" dirty="0"/>
          </a:p>
          <a:p>
            <a:r>
              <a:rPr lang="ro-RO" dirty="0"/>
              <a:t>Ce sistem/mecanism de toleranță la defecte cunoașteți?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3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9B4A1-D6AC-C549-AD1B-0A93AF88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62E39-BEE4-E74B-923D-0C716849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Regulament</a:t>
            </a:r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1B6AC-02A0-B74E-A42D-334903070F3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014331"/>
            <a:ext cx="11197087" cy="4282952"/>
          </a:xfrm>
        </p:spPr>
        <p:txBody>
          <a:bodyPr/>
          <a:lstStyle/>
          <a:p>
            <a:r>
              <a:rPr lang="ro-RO" dirty="0"/>
              <a:t>Rezolvarea laboratoarelor este </a:t>
            </a:r>
            <a:r>
              <a:rPr lang="ro-RO" b="1" dirty="0"/>
              <a:t>obligatorie</a:t>
            </a:r>
            <a:endParaRPr lang="en-US" b="1" dirty="0"/>
          </a:p>
          <a:p>
            <a:pPr lvl="1"/>
            <a:r>
              <a:rPr lang="ro-RO" dirty="0"/>
              <a:t>Se rezolvă exclusiv pe platformă.</a:t>
            </a:r>
          </a:p>
          <a:p>
            <a:pPr lvl="1"/>
            <a:r>
              <a:rPr lang="en-US" dirty="0"/>
              <a:t>Se pot </a:t>
            </a:r>
            <a:r>
              <a:rPr lang="ro-RO" dirty="0"/>
              <a:t>prezenta</a:t>
            </a:r>
            <a:r>
              <a:rPr lang="en-US" dirty="0"/>
              <a:t> cu o mic</a:t>
            </a:r>
            <a:r>
              <a:rPr lang="ro-RO" dirty="0"/>
              <a:t>ă întârziere.</a:t>
            </a:r>
          </a:p>
          <a:p>
            <a:r>
              <a:rPr lang="ro-RO" dirty="0"/>
              <a:t>Laboratoarele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  <a:endParaRPr lang="ro-RO" dirty="0"/>
          </a:p>
          <a:p>
            <a:r>
              <a:rPr lang="ro-RO" dirty="0"/>
              <a:t>Temele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</a:p>
          <a:p>
            <a:endParaRPr lang="ro-RO" b="1" dirty="0"/>
          </a:p>
          <a:p>
            <a:endParaRPr lang="ro-RO" b="1" dirty="0"/>
          </a:p>
          <a:p>
            <a:r>
              <a:rPr lang="ro-RO" b="1" u="sng" dirty="0"/>
              <a:t>Orice plagiat detectat va duce la cerere exmatriculare</a:t>
            </a:r>
          </a:p>
          <a:p>
            <a:endParaRPr lang="en-US" sz="2400" dirty="0"/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61861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9970FB-6E93-5244-8187-FC60F7D2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5D0AA-0369-E746-8AA9-BCB0A2FB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Indicații prevenire plagiat</a:t>
            </a:r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BAFE9-9305-824D-947E-07DDAC72BA3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1549" y="1219200"/>
            <a:ext cx="11379992" cy="50780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o-RO" dirty="0"/>
              <a:t>Este </a:t>
            </a:r>
            <a:r>
              <a:rPr lang="ro-RO" b="1" dirty="0"/>
              <a:t>încurajată</a:t>
            </a:r>
            <a:r>
              <a:rPr lang="ro-RO" dirty="0"/>
              <a:t> folosirea Internetului. </a:t>
            </a:r>
            <a:r>
              <a:rPr lang="ro-RO" b="1" dirty="0"/>
              <a:t>Orice preluare trebuie corect citată</a:t>
            </a:r>
            <a:r>
              <a:rPr lang="ro-RO" dirty="0"/>
              <a:t>.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b="1" dirty="0"/>
              <a:t>Laborator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dirty="0"/>
              <a:t> este permis mutat cod de la un student la altul.</a:t>
            </a:r>
          </a:p>
          <a:p>
            <a:pPr lvl="1"/>
            <a:r>
              <a:rPr lang="ro-RO" dirty="0"/>
              <a:t>Este permis uitat scurt unul peste codul celuilalt, arătat un detaliu mic.</a:t>
            </a:r>
          </a:p>
          <a:p>
            <a:pPr lvl="1"/>
            <a:r>
              <a:rPr lang="ro-RO" dirty="0"/>
              <a:t>Este încurajată discutarea problemelor.</a:t>
            </a:r>
            <a:endParaRPr lang="ro-RO" b="1" dirty="0"/>
          </a:p>
          <a:p>
            <a:r>
              <a:rPr lang="ro-RO" b="1" dirty="0"/>
              <a:t>Teme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b="1" dirty="0"/>
              <a:t> </a:t>
            </a:r>
            <a:r>
              <a:rPr lang="ro-RO" dirty="0"/>
              <a:t>este permis copiat de cod (de pe net, de la coleg, de la terț).</a:t>
            </a:r>
            <a:endParaRPr lang="ro-RO" b="1" dirty="0"/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dirty="0"/>
              <a:t> este permis văzut codul unui coleg.</a:t>
            </a:r>
          </a:p>
          <a:p>
            <a:pPr lvl="1"/>
            <a:r>
              <a:rPr lang="ro-RO" dirty="0"/>
              <a:t>Se pot discuta probleme punctuale, dar NU spus explicit soluția.</a:t>
            </a:r>
          </a:p>
          <a:p>
            <a:r>
              <a:rPr lang="ro-RO" b="1" dirty="0"/>
              <a:t>Examen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b="1" dirty="0"/>
              <a:t> </a:t>
            </a:r>
            <a:r>
              <a:rPr lang="ro-RO" dirty="0"/>
              <a:t>este permisă nici o interacțiune cu alte persoane.</a:t>
            </a:r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34826005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3810</TotalTime>
  <Words>1541</Words>
  <Application>Microsoft Macintosh PowerPoint</Application>
  <PresentationFormat>Widescreen</PresentationFormat>
  <Paragraphs>288</Paragraphs>
  <Slides>42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Courier New</vt:lpstr>
      <vt:lpstr>Lucida Calligraphy</vt:lpstr>
      <vt:lpstr>Wingdings</vt:lpstr>
      <vt:lpstr>2_Office Theme</vt:lpstr>
      <vt:lpstr>Sisteme Tolerante la Defecte Introducere</vt:lpstr>
      <vt:lpstr>PowerPoint Presentation</vt:lpstr>
      <vt:lpstr>Who am I?</vt:lpstr>
      <vt:lpstr>Who am I?</vt:lpstr>
      <vt:lpstr>Who am I?</vt:lpstr>
      <vt:lpstr>PowerPoint Presentation</vt:lpstr>
      <vt:lpstr>Așteptări?</vt:lpstr>
      <vt:lpstr>Regulament</vt:lpstr>
      <vt:lpstr>Indicații prevenire plagiat</vt:lpstr>
      <vt:lpstr>Notare</vt:lpstr>
      <vt:lpstr>Obiective</vt:lpstr>
      <vt:lpstr>PowerPoint Presentation</vt:lpstr>
      <vt:lpstr>Cauze Defecte în calculatoare:</vt:lpstr>
      <vt:lpstr>Mai mult decât toleranță la defecte</vt:lpstr>
      <vt:lpstr>Mai mult decât toleranță la defecte</vt:lpstr>
      <vt:lpstr>Mai mult decât toleranță la defecte</vt:lpstr>
      <vt:lpstr>Mai mult decât toleranță la defecte</vt:lpstr>
      <vt:lpstr>Un singur sistem mereu se va defecta</vt:lpstr>
      <vt:lpstr>Un singur sistem mereu se va defecta</vt:lpstr>
      <vt:lpstr>Un singur sistem mereu se va defecta</vt:lpstr>
      <vt:lpstr>Un singur sistem mereu se va defecta</vt:lpstr>
      <vt:lpstr>Un singur sistem mereu se va defecta</vt:lpstr>
      <vt:lpstr>Deci…</vt:lpstr>
      <vt:lpstr>Deci… Programare Distribuită</vt:lpstr>
      <vt:lpstr>Programare distribuită</vt:lpstr>
      <vt:lpstr>Calcul Paralel vs Distribuit vs Secvențial</vt:lpstr>
      <vt:lpstr>Calcul Secvențial</vt:lpstr>
      <vt:lpstr>Calcul Paralel</vt:lpstr>
      <vt:lpstr>Calcul Distribuit</vt:lpstr>
      <vt:lpstr>Resurse fizice</vt:lpstr>
      <vt:lpstr>Supercomputers (top500.org)</vt:lpstr>
      <vt:lpstr>Frontier</vt:lpstr>
      <vt:lpstr>Fugaku</vt:lpstr>
      <vt:lpstr>Lumi</vt:lpstr>
      <vt:lpstr>Leonardo</vt:lpstr>
      <vt:lpstr>Summit</vt:lpstr>
      <vt:lpstr>Sierra</vt:lpstr>
      <vt:lpstr>Sunway TaihuLight</vt:lpstr>
      <vt:lpstr>JUWELS</vt:lpstr>
      <vt:lpstr>PowerPoint Presentation</vt:lpstr>
      <vt:lpstr>Tehnologiile pe care le vom folosi</vt:lpstr>
      <vt:lpstr>MPI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2023-02-19T17:40:52Z</dcterms:modified>
</cp:coreProperties>
</file>